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8" r:id="rId1"/>
  </p:sldMasterIdLst>
  <p:notesMasterIdLst>
    <p:notesMasterId r:id="rId23"/>
  </p:notesMasterIdLst>
  <p:sldIdLst>
    <p:sldId id="280" r:id="rId2"/>
    <p:sldId id="257" r:id="rId3"/>
    <p:sldId id="258" r:id="rId4"/>
    <p:sldId id="281" r:id="rId5"/>
    <p:sldId id="282" r:id="rId6"/>
    <p:sldId id="261" r:id="rId7"/>
    <p:sldId id="262" r:id="rId8"/>
    <p:sldId id="263" r:id="rId9"/>
    <p:sldId id="264" r:id="rId10"/>
    <p:sldId id="265" r:id="rId11"/>
    <p:sldId id="266" r:id="rId12"/>
    <p:sldId id="268" r:id="rId13"/>
    <p:sldId id="270" r:id="rId14"/>
    <p:sldId id="271" r:id="rId15"/>
    <p:sldId id="272" r:id="rId16"/>
    <p:sldId id="275" r:id="rId17"/>
    <p:sldId id="277" r:id="rId18"/>
    <p:sldId id="278" r:id="rId19"/>
    <p:sldId id="279" r:id="rId20"/>
    <p:sldId id="283" r:id="rId21"/>
    <p:sldId id="284" r:id="rId22"/>
  </p:sldIdLst>
  <p:sldSz cx="9906000" cy="6858000" type="A4"/>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wholeTbl>
    <a:band2H>
      <a:tcTxStyle/>
      <a:tcStyle>
        <a:tcBdr/>
        <a:fill>
          <a:solidFill>
            <a:srgbClr val="FFFFFF"/>
          </a:solidFill>
        </a:fill>
      </a:tcStyle>
    </a:band2H>
    <a:firstCo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Col>
    <a:lastRow>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3" d="100"/>
          <a:sy n="103" d="100"/>
        </p:scale>
        <p:origin x="610"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qui Dart" userId="50866f5d-07a1-4bf5-9d7b-7bee1863a67d" providerId="ADAL" clId="{48C2F0B8-2AF8-4C94-85ED-AB1F2372F2DA}"/>
    <pc:docChg chg="undo custSel addSld modSld">
      <pc:chgData name="Jacqui Dart" userId="50866f5d-07a1-4bf5-9d7b-7bee1863a67d" providerId="ADAL" clId="{48C2F0B8-2AF8-4C94-85ED-AB1F2372F2DA}" dt="2026-09-18T14:16:07.159" v="170" actId="20577"/>
      <pc:docMkLst>
        <pc:docMk/>
      </pc:docMkLst>
      <pc:sldChg chg="modSp mod">
        <pc:chgData name="Jacqui Dart" userId="50866f5d-07a1-4bf5-9d7b-7bee1863a67d" providerId="ADAL" clId="{48C2F0B8-2AF8-4C94-85ED-AB1F2372F2DA}" dt="2026-09-18T11:00:03.036" v="123" actId="20577"/>
        <pc:sldMkLst>
          <pc:docMk/>
          <pc:sldMk cId="0" sldId="258"/>
        </pc:sldMkLst>
        <pc:spChg chg="mod">
          <ac:chgData name="Jacqui Dart" userId="50866f5d-07a1-4bf5-9d7b-7bee1863a67d" providerId="ADAL" clId="{48C2F0B8-2AF8-4C94-85ED-AB1F2372F2DA}" dt="2026-09-18T11:00:03.036" v="123" actId="20577"/>
          <ac:spMkLst>
            <pc:docMk/>
            <pc:sldMk cId="0" sldId="258"/>
            <ac:spMk id="149" creationId="{00000000-0000-0000-0000-000000000000}"/>
          </ac:spMkLst>
        </pc:spChg>
      </pc:sldChg>
      <pc:sldChg chg="modSp mod">
        <pc:chgData name="Jacqui Dart" userId="50866f5d-07a1-4bf5-9d7b-7bee1863a67d" providerId="ADAL" clId="{48C2F0B8-2AF8-4C94-85ED-AB1F2372F2DA}" dt="2026-09-18T11:04:06.312" v="142" actId="20577"/>
        <pc:sldMkLst>
          <pc:docMk/>
          <pc:sldMk cId="0" sldId="262"/>
        </pc:sldMkLst>
        <pc:spChg chg="mod">
          <ac:chgData name="Jacqui Dart" userId="50866f5d-07a1-4bf5-9d7b-7bee1863a67d" providerId="ADAL" clId="{48C2F0B8-2AF8-4C94-85ED-AB1F2372F2DA}" dt="2026-09-18T11:04:06.312" v="142" actId="20577"/>
          <ac:spMkLst>
            <pc:docMk/>
            <pc:sldMk cId="0" sldId="262"/>
            <ac:spMk id="4" creationId="{FBAAE2DB-E4C3-26CE-403C-3707D82F50C0}"/>
          </ac:spMkLst>
        </pc:spChg>
      </pc:sldChg>
      <pc:sldChg chg="modSp mod">
        <pc:chgData name="Jacqui Dart" userId="50866f5d-07a1-4bf5-9d7b-7bee1863a67d" providerId="ADAL" clId="{48C2F0B8-2AF8-4C94-85ED-AB1F2372F2DA}" dt="2026-09-18T14:06:31.558" v="158" actId="20577"/>
        <pc:sldMkLst>
          <pc:docMk/>
          <pc:sldMk cId="0" sldId="265"/>
        </pc:sldMkLst>
        <pc:spChg chg="mod">
          <ac:chgData name="Jacqui Dart" userId="50866f5d-07a1-4bf5-9d7b-7bee1863a67d" providerId="ADAL" clId="{48C2F0B8-2AF8-4C94-85ED-AB1F2372F2DA}" dt="2026-09-18T14:06:31.558" v="158" actId="20577"/>
          <ac:spMkLst>
            <pc:docMk/>
            <pc:sldMk cId="0" sldId="265"/>
            <ac:spMk id="210" creationId="{00000000-0000-0000-0000-000000000000}"/>
          </ac:spMkLst>
        </pc:spChg>
        <pc:spChg chg="mod">
          <ac:chgData name="Jacqui Dart" userId="50866f5d-07a1-4bf5-9d7b-7bee1863a67d" providerId="ADAL" clId="{48C2F0B8-2AF8-4C94-85ED-AB1F2372F2DA}" dt="2026-09-18T14:06:22.080" v="155" actId="1076"/>
          <ac:spMkLst>
            <pc:docMk/>
            <pc:sldMk cId="0" sldId="265"/>
            <ac:spMk id="213" creationId="{00000000-0000-0000-0000-000000000000}"/>
          </ac:spMkLst>
        </pc:spChg>
        <pc:spChg chg="mod">
          <ac:chgData name="Jacqui Dart" userId="50866f5d-07a1-4bf5-9d7b-7bee1863a67d" providerId="ADAL" clId="{48C2F0B8-2AF8-4C94-85ED-AB1F2372F2DA}" dt="2026-09-18T14:06:18.594" v="154" actId="1076"/>
          <ac:spMkLst>
            <pc:docMk/>
            <pc:sldMk cId="0" sldId="265"/>
            <ac:spMk id="215" creationId="{00000000-0000-0000-0000-000000000000}"/>
          </ac:spMkLst>
        </pc:spChg>
      </pc:sldChg>
      <pc:sldChg chg="modSp mod">
        <pc:chgData name="Jacqui Dart" userId="50866f5d-07a1-4bf5-9d7b-7bee1863a67d" providerId="ADAL" clId="{48C2F0B8-2AF8-4C94-85ED-AB1F2372F2DA}" dt="2026-09-18T14:16:07.159" v="170" actId="20577"/>
        <pc:sldMkLst>
          <pc:docMk/>
          <pc:sldMk cId="0" sldId="279"/>
        </pc:sldMkLst>
        <pc:spChg chg="mod">
          <ac:chgData name="Jacqui Dart" userId="50866f5d-07a1-4bf5-9d7b-7bee1863a67d" providerId="ADAL" clId="{48C2F0B8-2AF8-4C94-85ED-AB1F2372F2DA}" dt="2026-09-18T14:16:07.159" v="170" actId="20577"/>
          <ac:spMkLst>
            <pc:docMk/>
            <pc:sldMk cId="0" sldId="279"/>
            <ac:spMk id="345" creationId="{00000000-0000-0000-0000-000000000000}"/>
          </ac:spMkLst>
        </pc:spChg>
      </pc:sldChg>
      <pc:sldChg chg="modSp mod">
        <pc:chgData name="Jacqui Dart" userId="50866f5d-07a1-4bf5-9d7b-7bee1863a67d" providerId="ADAL" clId="{48C2F0B8-2AF8-4C94-85ED-AB1F2372F2DA}" dt="2026-09-18T10:58:04.538" v="61" actId="20577"/>
        <pc:sldMkLst>
          <pc:docMk/>
          <pc:sldMk cId="1238238461" sldId="280"/>
        </pc:sldMkLst>
        <pc:spChg chg="mod">
          <ac:chgData name="Jacqui Dart" userId="50866f5d-07a1-4bf5-9d7b-7bee1863a67d" providerId="ADAL" clId="{48C2F0B8-2AF8-4C94-85ED-AB1F2372F2DA}" dt="2026-09-18T10:58:04.538" v="61" actId="20577"/>
          <ac:spMkLst>
            <pc:docMk/>
            <pc:sldMk cId="1238238461" sldId="280"/>
            <ac:spMk id="4" creationId="{DCA85726-3BD6-9746-A936-42CC67F97B7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80F24E-6E96-4676-A30F-7BF54D289DEA}" type="doc">
      <dgm:prSet loTypeId="urn:microsoft.com/office/officeart/2005/8/layout/default" loCatId="list" qsTypeId="urn:microsoft.com/office/officeart/2005/8/quickstyle/simple1#1" qsCatId="simple" csTypeId="urn:microsoft.com/office/officeart/2005/8/colors/colorful1#1" csCatId="colorful" phldr="1"/>
      <dgm:spPr/>
      <dgm:t>
        <a:bodyPr/>
        <a:lstStyle/>
        <a:p>
          <a:endParaRPr lang="en-GB"/>
        </a:p>
      </dgm:t>
    </dgm:pt>
    <dgm:pt modelId="{E62C7F30-A339-4C4F-9056-9FC99A0EBBA8}">
      <dgm:prSet phldrT="[Text]"/>
      <dgm:spPr>
        <a:xfrm>
          <a:off x="923631" y="916"/>
          <a:ext cx="3853722" cy="2312233"/>
        </a:xfrm>
        <a:prstGeom prst="rect">
          <a:avLst/>
        </a:prstGeom>
        <a:solidFill>
          <a:srgbClr val="00A5AB">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b="1" dirty="0">
              <a:solidFill>
                <a:sysClr val="window" lastClr="FFFFFF"/>
              </a:solidFill>
              <a:latin typeface="Avenir Next LT Pro"/>
              <a:ea typeface="+mn-ea"/>
              <a:cs typeface="+mn-cs"/>
            </a:rPr>
            <a:t>Raise attainment</a:t>
          </a:r>
        </a:p>
        <a:p>
          <a:pPr>
            <a:buNone/>
          </a:pPr>
          <a:r>
            <a:rPr lang="en-US" dirty="0">
              <a:solidFill>
                <a:sysClr val="window" lastClr="FFFFFF"/>
              </a:solidFill>
              <a:latin typeface="Avenir Next LT Pro"/>
              <a:ea typeface="+mn-ea"/>
              <a:cs typeface="+mn-cs"/>
            </a:rPr>
            <a:t>All children prepared for the next year of education with the skills and knowledge they need</a:t>
          </a:r>
          <a:endParaRPr lang="en-GB" dirty="0">
            <a:solidFill>
              <a:sysClr val="window" lastClr="FFFFFF"/>
            </a:solidFill>
            <a:latin typeface="Avenir Next LT Pro"/>
            <a:ea typeface="+mn-ea"/>
            <a:cs typeface="+mn-cs"/>
          </a:endParaRPr>
        </a:p>
      </dgm:t>
    </dgm:pt>
    <dgm:pt modelId="{D7D04D8C-D3D9-4A6C-BFE2-FA3AB67E0A39}" type="parTrans" cxnId="{D70AFA42-EC34-4242-839B-C16F59BDDB1B}">
      <dgm:prSet/>
      <dgm:spPr/>
      <dgm:t>
        <a:bodyPr/>
        <a:lstStyle/>
        <a:p>
          <a:endParaRPr lang="en-GB"/>
        </a:p>
      </dgm:t>
    </dgm:pt>
    <dgm:pt modelId="{DD166F46-4F48-4896-B35C-C55310D4545C}" type="sibTrans" cxnId="{D70AFA42-EC34-4242-839B-C16F59BDDB1B}">
      <dgm:prSet/>
      <dgm:spPr/>
      <dgm:t>
        <a:bodyPr/>
        <a:lstStyle/>
        <a:p>
          <a:endParaRPr lang="en-GB"/>
        </a:p>
      </dgm:t>
    </dgm:pt>
    <dgm:pt modelId="{82E55EAD-6288-4B11-BA07-CD2B3BCDB83B}">
      <dgm:prSet phldrT="[Text]"/>
      <dgm:spPr>
        <a:xfrm>
          <a:off x="5162726" y="916"/>
          <a:ext cx="3853722" cy="2312233"/>
        </a:xfrm>
        <a:prstGeom prst="rect">
          <a:avLst/>
        </a:prstGeom>
        <a:solidFill>
          <a:srgbClr val="09963B">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b="1" dirty="0">
              <a:solidFill>
                <a:sysClr val="window" lastClr="FFFFFF"/>
              </a:solidFill>
              <a:latin typeface="Avenir Next LT Pro"/>
              <a:ea typeface="+mn-ea"/>
              <a:cs typeface="+mn-cs"/>
            </a:rPr>
            <a:t>Eradicate gaps</a:t>
          </a:r>
        </a:p>
        <a:p>
          <a:pPr>
            <a:buNone/>
          </a:pPr>
          <a:r>
            <a:rPr lang="en-US" dirty="0">
              <a:solidFill>
                <a:sysClr val="window" lastClr="FFFFFF"/>
              </a:solidFill>
              <a:latin typeface="Avenir Next LT Pro"/>
              <a:ea typeface="+mn-ea"/>
              <a:cs typeface="+mn-cs"/>
            </a:rPr>
            <a:t>Equitable provision and outcomes for our most underserved young people</a:t>
          </a:r>
          <a:endParaRPr lang="en-GB" dirty="0">
            <a:solidFill>
              <a:sysClr val="window" lastClr="FFFFFF"/>
            </a:solidFill>
            <a:latin typeface="Avenir Next LT Pro"/>
            <a:ea typeface="+mn-ea"/>
            <a:cs typeface="+mn-cs"/>
          </a:endParaRPr>
        </a:p>
      </dgm:t>
    </dgm:pt>
    <dgm:pt modelId="{85C6E4C7-E1FC-45EB-93C7-F793163DFA61}" type="parTrans" cxnId="{CB0E886C-8AB9-4122-AC90-ED93665D7A26}">
      <dgm:prSet/>
      <dgm:spPr/>
      <dgm:t>
        <a:bodyPr/>
        <a:lstStyle/>
        <a:p>
          <a:endParaRPr lang="en-GB"/>
        </a:p>
      </dgm:t>
    </dgm:pt>
    <dgm:pt modelId="{CED6F81E-670A-4989-8E8A-D7AF344EBF2B}" type="sibTrans" cxnId="{CB0E886C-8AB9-4122-AC90-ED93665D7A26}">
      <dgm:prSet/>
      <dgm:spPr/>
      <dgm:t>
        <a:bodyPr/>
        <a:lstStyle/>
        <a:p>
          <a:endParaRPr lang="en-GB"/>
        </a:p>
      </dgm:t>
    </dgm:pt>
    <dgm:pt modelId="{C420C80C-8B0F-4AA5-BA32-862812997758}">
      <dgm:prSet phldrT="[Text]"/>
      <dgm:spPr>
        <a:xfrm>
          <a:off x="3043179" y="2698522"/>
          <a:ext cx="3853722" cy="2312233"/>
        </a:xfrm>
        <a:prstGeom prst="rect">
          <a:avLst/>
        </a:prstGeom>
        <a:solidFill>
          <a:srgbClr val="E64823">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b="1" dirty="0">
              <a:solidFill>
                <a:sysClr val="window" lastClr="FFFFFF"/>
              </a:solidFill>
              <a:latin typeface="Avenir Next LT Pro"/>
              <a:ea typeface="+mn-ea"/>
              <a:cs typeface="+mn-cs"/>
            </a:rPr>
            <a:t>Drive belonging</a:t>
          </a:r>
        </a:p>
        <a:p>
          <a:pPr>
            <a:buNone/>
          </a:pPr>
          <a:r>
            <a:rPr lang="en-US" dirty="0">
              <a:solidFill>
                <a:sysClr val="window" lastClr="FFFFFF"/>
              </a:solidFill>
              <a:latin typeface="Avenir Next LT Pro"/>
              <a:ea typeface="+mn-ea"/>
              <a:cs typeface="+mn-cs"/>
            </a:rPr>
            <a:t>All young people, staff, and communities feel connected, heard and valued</a:t>
          </a:r>
          <a:endParaRPr lang="en-GB" dirty="0">
            <a:solidFill>
              <a:sysClr val="window" lastClr="FFFFFF"/>
            </a:solidFill>
            <a:latin typeface="Avenir Next LT Pro"/>
            <a:ea typeface="+mn-ea"/>
            <a:cs typeface="+mn-cs"/>
          </a:endParaRPr>
        </a:p>
      </dgm:t>
    </dgm:pt>
    <dgm:pt modelId="{6650202A-781B-44F7-9FD0-D8AA47386822}" type="parTrans" cxnId="{7B8D1A94-49B6-4629-8D4E-169E5FCBD863}">
      <dgm:prSet/>
      <dgm:spPr/>
      <dgm:t>
        <a:bodyPr/>
        <a:lstStyle/>
        <a:p>
          <a:endParaRPr lang="en-GB"/>
        </a:p>
      </dgm:t>
    </dgm:pt>
    <dgm:pt modelId="{19C7D9FE-AEC9-404B-8C00-7E3EF95364D1}" type="sibTrans" cxnId="{7B8D1A94-49B6-4629-8D4E-169E5FCBD863}">
      <dgm:prSet/>
      <dgm:spPr/>
      <dgm:t>
        <a:bodyPr/>
        <a:lstStyle/>
        <a:p>
          <a:endParaRPr lang="en-GB"/>
        </a:p>
      </dgm:t>
    </dgm:pt>
    <dgm:pt modelId="{E2B83A00-7CCC-4D1B-989C-1A8B230C1F4E}" type="pres">
      <dgm:prSet presAssocID="{F880F24E-6E96-4676-A30F-7BF54D289DEA}" presName="diagram" presStyleCnt="0">
        <dgm:presLayoutVars>
          <dgm:dir/>
          <dgm:resizeHandles val="exact"/>
        </dgm:presLayoutVars>
      </dgm:prSet>
      <dgm:spPr/>
    </dgm:pt>
    <dgm:pt modelId="{8D1B71ED-B84A-494A-BD44-666AD7A02D93}" type="pres">
      <dgm:prSet presAssocID="{E62C7F30-A339-4C4F-9056-9FC99A0EBBA8}" presName="node" presStyleLbl="node1" presStyleIdx="0" presStyleCnt="3">
        <dgm:presLayoutVars>
          <dgm:bulletEnabled val="1"/>
        </dgm:presLayoutVars>
      </dgm:prSet>
      <dgm:spPr/>
    </dgm:pt>
    <dgm:pt modelId="{A504ADB1-6E15-4D96-88E1-6211FE6D1BDF}" type="pres">
      <dgm:prSet presAssocID="{DD166F46-4F48-4896-B35C-C55310D4545C}" presName="sibTrans" presStyleCnt="0"/>
      <dgm:spPr/>
    </dgm:pt>
    <dgm:pt modelId="{AAB3551F-89EC-411A-8E41-D274203F115D}" type="pres">
      <dgm:prSet presAssocID="{82E55EAD-6288-4B11-BA07-CD2B3BCDB83B}" presName="node" presStyleLbl="node1" presStyleIdx="1" presStyleCnt="3" custLinFactNeighborX="-820" custLinFactNeighborY="-1500">
        <dgm:presLayoutVars>
          <dgm:bulletEnabled val="1"/>
        </dgm:presLayoutVars>
      </dgm:prSet>
      <dgm:spPr/>
    </dgm:pt>
    <dgm:pt modelId="{3077C69E-9F21-45FA-95BF-3A12917319EE}" type="pres">
      <dgm:prSet presAssocID="{CED6F81E-670A-4989-8E8A-D7AF344EBF2B}" presName="sibTrans" presStyleCnt="0"/>
      <dgm:spPr/>
    </dgm:pt>
    <dgm:pt modelId="{A68E2CBF-69CD-4DDD-8299-6A0017C3569B}" type="pres">
      <dgm:prSet presAssocID="{C420C80C-8B0F-4AA5-BA32-862812997758}" presName="node" presStyleLbl="node1" presStyleIdx="2" presStyleCnt="3">
        <dgm:presLayoutVars>
          <dgm:bulletEnabled val="1"/>
        </dgm:presLayoutVars>
      </dgm:prSet>
      <dgm:spPr/>
    </dgm:pt>
  </dgm:ptLst>
  <dgm:cxnLst>
    <dgm:cxn modelId="{D70AFA42-EC34-4242-839B-C16F59BDDB1B}" srcId="{F880F24E-6E96-4676-A30F-7BF54D289DEA}" destId="{E62C7F30-A339-4C4F-9056-9FC99A0EBBA8}" srcOrd="0" destOrd="0" parTransId="{D7D04D8C-D3D9-4A6C-BFE2-FA3AB67E0A39}" sibTransId="{DD166F46-4F48-4896-B35C-C55310D4545C}"/>
    <dgm:cxn modelId="{16D1BC64-D6EB-4D5B-A71C-09F6A32BA663}" type="presOf" srcId="{E62C7F30-A339-4C4F-9056-9FC99A0EBBA8}" destId="{8D1B71ED-B84A-494A-BD44-666AD7A02D93}" srcOrd="0" destOrd="0" presId="urn:microsoft.com/office/officeart/2005/8/layout/default"/>
    <dgm:cxn modelId="{CB0E886C-8AB9-4122-AC90-ED93665D7A26}" srcId="{F880F24E-6E96-4676-A30F-7BF54D289DEA}" destId="{82E55EAD-6288-4B11-BA07-CD2B3BCDB83B}" srcOrd="1" destOrd="0" parTransId="{85C6E4C7-E1FC-45EB-93C7-F793163DFA61}" sibTransId="{CED6F81E-670A-4989-8E8A-D7AF344EBF2B}"/>
    <dgm:cxn modelId="{D4CD1A87-8CEF-498E-B38C-5CAF553BDC9B}" type="presOf" srcId="{C420C80C-8B0F-4AA5-BA32-862812997758}" destId="{A68E2CBF-69CD-4DDD-8299-6A0017C3569B}" srcOrd="0" destOrd="0" presId="urn:microsoft.com/office/officeart/2005/8/layout/default"/>
    <dgm:cxn modelId="{7B8D1A94-49B6-4629-8D4E-169E5FCBD863}" srcId="{F880F24E-6E96-4676-A30F-7BF54D289DEA}" destId="{C420C80C-8B0F-4AA5-BA32-862812997758}" srcOrd="2" destOrd="0" parTransId="{6650202A-781B-44F7-9FD0-D8AA47386822}" sibTransId="{19C7D9FE-AEC9-404B-8C00-7E3EF95364D1}"/>
    <dgm:cxn modelId="{D79D5797-3816-4E51-AE30-4DF599B7071D}" type="presOf" srcId="{82E55EAD-6288-4B11-BA07-CD2B3BCDB83B}" destId="{AAB3551F-89EC-411A-8E41-D274203F115D}" srcOrd="0" destOrd="0" presId="urn:microsoft.com/office/officeart/2005/8/layout/default"/>
    <dgm:cxn modelId="{4741A6CC-3B88-4F3F-AB99-9AD47E557785}" type="presOf" srcId="{F880F24E-6E96-4676-A30F-7BF54D289DEA}" destId="{E2B83A00-7CCC-4D1B-989C-1A8B230C1F4E}" srcOrd="0" destOrd="0" presId="urn:microsoft.com/office/officeart/2005/8/layout/default"/>
    <dgm:cxn modelId="{9FD5B868-CB6E-41A7-82AC-93D0362FC1D5}" type="presParOf" srcId="{E2B83A00-7CCC-4D1B-989C-1A8B230C1F4E}" destId="{8D1B71ED-B84A-494A-BD44-666AD7A02D93}" srcOrd="0" destOrd="0" presId="urn:microsoft.com/office/officeart/2005/8/layout/default"/>
    <dgm:cxn modelId="{F3A57055-9842-4FB3-AE73-11F32D48AE87}" type="presParOf" srcId="{E2B83A00-7CCC-4D1B-989C-1A8B230C1F4E}" destId="{A504ADB1-6E15-4D96-88E1-6211FE6D1BDF}" srcOrd="1" destOrd="0" presId="urn:microsoft.com/office/officeart/2005/8/layout/default"/>
    <dgm:cxn modelId="{326E6054-38FD-4E5E-BB48-6F249277982A}" type="presParOf" srcId="{E2B83A00-7CCC-4D1B-989C-1A8B230C1F4E}" destId="{AAB3551F-89EC-411A-8E41-D274203F115D}" srcOrd="2" destOrd="0" presId="urn:microsoft.com/office/officeart/2005/8/layout/default"/>
    <dgm:cxn modelId="{0C5C0312-9913-4E3F-98C1-F7A40DB8A4A8}" type="presParOf" srcId="{E2B83A00-7CCC-4D1B-989C-1A8B230C1F4E}" destId="{3077C69E-9F21-45FA-95BF-3A12917319EE}" srcOrd="3" destOrd="0" presId="urn:microsoft.com/office/officeart/2005/8/layout/default"/>
    <dgm:cxn modelId="{5535AF8F-AB7C-48A5-802B-300B65E5E816}" type="presParOf" srcId="{E2B83A00-7CCC-4D1B-989C-1A8B230C1F4E}" destId="{A68E2CBF-69CD-4DDD-8299-6A0017C3569B}"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1B71ED-B84A-494A-BD44-666AD7A02D93}">
      <dsp:nvSpPr>
        <dsp:cNvPr id="0" name=""/>
        <dsp:cNvSpPr/>
      </dsp:nvSpPr>
      <dsp:spPr>
        <a:xfrm>
          <a:off x="516" y="18132"/>
          <a:ext cx="2014917" cy="1208950"/>
        </a:xfrm>
        <a:prstGeom prst="rect">
          <a:avLst/>
        </a:prstGeom>
        <a:solidFill>
          <a:srgbClr val="00A5AB">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ysClr val="window" lastClr="FFFFFF"/>
              </a:solidFill>
              <a:latin typeface="Avenir Next LT Pro"/>
              <a:ea typeface="+mn-ea"/>
              <a:cs typeface="+mn-cs"/>
            </a:rPr>
            <a:t>Raise attainment</a:t>
          </a:r>
        </a:p>
        <a:p>
          <a:pPr marL="0" lvl="0" indent="0" algn="ctr" defTabSz="533400">
            <a:lnSpc>
              <a:spcPct val="90000"/>
            </a:lnSpc>
            <a:spcBef>
              <a:spcPct val="0"/>
            </a:spcBef>
            <a:spcAft>
              <a:spcPct val="35000"/>
            </a:spcAft>
            <a:buNone/>
          </a:pPr>
          <a:r>
            <a:rPr lang="en-US" sz="1200" kern="1200" dirty="0">
              <a:solidFill>
                <a:sysClr val="window" lastClr="FFFFFF"/>
              </a:solidFill>
              <a:latin typeface="Avenir Next LT Pro"/>
              <a:ea typeface="+mn-ea"/>
              <a:cs typeface="+mn-cs"/>
            </a:rPr>
            <a:t>All children prepared for the next year of education with the skills and knowledge they need</a:t>
          </a:r>
          <a:endParaRPr lang="en-GB" sz="1200" kern="1200" dirty="0">
            <a:solidFill>
              <a:sysClr val="window" lastClr="FFFFFF"/>
            </a:solidFill>
            <a:latin typeface="Avenir Next LT Pro"/>
            <a:ea typeface="+mn-ea"/>
            <a:cs typeface="+mn-cs"/>
          </a:endParaRPr>
        </a:p>
      </dsp:txBody>
      <dsp:txXfrm>
        <a:off x="516" y="18132"/>
        <a:ext cx="2014917" cy="1208950"/>
      </dsp:txXfrm>
    </dsp:sp>
    <dsp:sp modelId="{AAB3551F-89EC-411A-8E41-D274203F115D}">
      <dsp:nvSpPr>
        <dsp:cNvPr id="0" name=""/>
        <dsp:cNvSpPr/>
      </dsp:nvSpPr>
      <dsp:spPr>
        <a:xfrm>
          <a:off x="2200403" y="0"/>
          <a:ext cx="2014917" cy="1208950"/>
        </a:xfrm>
        <a:prstGeom prst="rect">
          <a:avLst/>
        </a:prstGeom>
        <a:solidFill>
          <a:srgbClr val="09963B">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ysClr val="window" lastClr="FFFFFF"/>
              </a:solidFill>
              <a:latin typeface="Avenir Next LT Pro"/>
              <a:ea typeface="+mn-ea"/>
              <a:cs typeface="+mn-cs"/>
            </a:rPr>
            <a:t>Eradicate gaps</a:t>
          </a:r>
        </a:p>
        <a:p>
          <a:pPr marL="0" lvl="0" indent="0" algn="ctr" defTabSz="533400">
            <a:lnSpc>
              <a:spcPct val="90000"/>
            </a:lnSpc>
            <a:spcBef>
              <a:spcPct val="0"/>
            </a:spcBef>
            <a:spcAft>
              <a:spcPct val="35000"/>
            </a:spcAft>
            <a:buNone/>
          </a:pPr>
          <a:r>
            <a:rPr lang="en-US" sz="1200" kern="1200" dirty="0">
              <a:solidFill>
                <a:sysClr val="window" lastClr="FFFFFF"/>
              </a:solidFill>
              <a:latin typeface="Avenir Next LT Pro"/>
              <a:ea typeface="+mn-ea"/>
              <a:cs typeface="+mn-cs"/>
            </a:rPr>
            <a:t>Equitable provision and outcomes for our most underserved young people</a:t>
          </a:r>
          <a:endParaRPr lang="en-GB" sz="1200" kern="1200" dirty="0">
            <a:solidFill>
              <a:sysClr val="window" lastClr="FFFFFF"/>
            </a:solidFill>
            <a:latin typeface="Avenir Next LT Pro"/>
            <a:ea typeface="+mn-ea"/>
            <a:cs typeface="+mn-cs"/>
          </a:endParaRPr>
        </a:p>
      </dsp:txBody>
      <dsp:txXfrm>
        <a:off x="2200403" y="0"/>
        <a:ext cx="2014917" cy="1208950"/>
      </dsp:txXfrm>
    </dsp:sp>
    <dsp:sp modelId="{A68E2CBF-69CD-4DDD-8299-6A0017C3569B}">
      <dsp:nvSpPr>
        <dsp:cNvPr id="0" name=""/>
        <dsp:cNvSpPr/>
      </dsp:nvSpPr>
      <dsp:spPr>
        <a:xfrm>
          <a:off x="1108721" y="1428574"/>
          <a:ext cx="2014917" cy="1208950"/>
        </a:xfrm>
        <a:prstGeom prst="rect">
          <a:avLst/>
        </a:prstGeom>
        <a:solidFill>
          <a:srgbClr val="E64823">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ysClr val="window" lastClr="FFFFFF"/>
              </a:solidFill>
              <a:latin typeface="Avenir Next LT Pro"/>
              <a:ea typeface="+mn-ea"/>
              <a:cs typeface="+mn-cs"/>
            </a:rPr>
            <a:t>Drive belonging</a:t>
          </a:r>
        </a:p>
        <a:p>
          <a:pPr marL="0" lvl="0" indent="0" algn="ctr" defTabSz="533400">
            <a:lnSpc>
              <a:spcPct val="90000"/>
            </a:lnSpc>
            <a:spcBef>
              <a:spcPct val="0"/>
            </a:spcBef>
            <a:spcAft>
              <a:spcPct val="35000"/>
            </a:spcAft>
            <a:buNone/>
          </a:pPr>
          <a:r>
            <a:rPr lang="en-US" sz="1200" kern="1200" dirty="0">
              <a:solidFill>
                <a:sysClr val="window" lastClr="FFFFFF"/>
              </a:solidFill>
              <a:latin typeface="Avenir Next LT Pro"/>
              <a:ea typeface="+mn-ea"/>
              <a:cs typeface="+mn-cs"/>
            </a:rPr>
            <a:t>All young people, staff, and communities feel connected, heard and valued</a:t>
          </a:r>
          <a:endParaRPr lang="en-GB" sz="1200" kern="1200" dirty="0">
            <a:solidFill>
              <a:sysClr val="window" lastClr="FFFFFF"/>
            </a:solidFill>
            <a:latin typeface="Avenir Next LT Pro"/>
            <a:ea typeface="+mn-ea"/>
            <a:cs typeface="+mn-cs"/>
          </a:endParaRPr>
        </a:p>
      </dsp:txBody>
      <dsp:txXfrm>
        <a:off x="1108721" y="1428574"/>
        <a:ext cx="2014917" cy="120895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7" name="Shape 97"/>
          <p:cNvSpPr>
            <a:spLocks noGrp="1" noRot="1" noChangeAspect="1"/>
          </p:cNvSpPr>
          <p:nvPr>
            <p:ph type="sldImg"/>
          </p:nvPr>
        </p:nvSpPr>
        <p:spPr>
          <a:xfrm>
            <a:off x="1143000" y="685800"/>
            <a:ext cx="4572000" cy="3429000"/>
          </a:xfrm>
          <a:prstGeom prst="rect">
            <a:avLst/>
          </a:prstGeom>
        </p:spPr>
        <p:txBody>
          <a:bodyPr/>
          <a:lstStyle/>
          <a:p>
            <a:endParaRPr/>
          </a:p>
        </p:txBody>
      </p:sp>
      <p:sp>
        <p:nvSpPr>
          <p:cNvPr id="98" name="Shape 9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Helvetica"/>
      </a:defRPr>
    </a:lvl1pPr>
    <a:lvl2pPr indent="228600" latinLnBrk="0">
      <a:defRPr sz="1200">
        <a:latin typeface="+mn-lt"/>
        <a:ea typeface="+mn-ea"/>
        <a:cs typeface="+mn-cs"/>
        <a:sym typeface="Helvetica"/>
      </a:defRPr>
    </a:lvl2pPr>
    <a:lvl3pPr indent="457200" latinLnBrk="0">
      <a:defRPr sz="1200">
        <a:latin typeface="+mn-lt"/>
        <a:ea typeface="+mn-ea"/>
        <a:cs typeface="+mn-cs"/>
        <a:sym typeface="Helvetica"/>
      </a:defRPr>
    </a:lvl3pPr>
    <a:lvl4pPr indent="685800" latinLnBrk="0">
      <a:defRPr sz="1200">
        <a:latin typeface="+mn-lt"/>
        <a:ea typeface="+mn-ea"/>
        <a:cs typeface="+mn-cs"/>
        <a:sym typeface="Helvetica"/>
      </a:defRPr>
    </a:lvl4pPr>
    <a:lvl5pPr indent="914400" latinLnBrk="0">
      <a:defRPr sz="1200">
        <a:latin typeface="+mn-lt"/>
        <a:ea typeface="+mn-ea"/>
        <a:cs typeface="+mn-cs"/>
        <a:sym typeface="Helvetica"/>
      </a:defRPr>
    </a:lvl5pPr>
    <a:lvl6pPr indent="1143000" latinLnBrk="0">
      <a:defRPr sz="1200">
        <a:latin typeface="+mn-lt"/>
        <a:ea typeface="+mn-ea"/>
        <a:cs typeface="+mn-cs"/>
        <a:sym typeface="Helvetica"/>
      </a:defRPr>
    </a:lvl6pPr>
    <a:lvl7pPr indent="1371600" latinLnBrk="0">
      <a:defRPr sz="1200">
        <a:latin typeface="+mn-lt"/>
        <a:ea typeface="+mn-ea"/>
        <a:cs typeface="+mn-cs"/>
        <a:sym typeface="Helvetica"/>
      </a:defRPr>
    </a:lvl7pPr>
    <a:lvl8pPr indent="1600200" latinLnBrk="0">
      <a:defRPr sz="1200">
        <a:latin typeface="+mn-lt"/>
        <a:ea typeface="+mn-ea"/>
        <a:cs typeface="+mn-cs"/>
        <a:sym typeface="Helvetica"/>
      </a:defRPr>
    </a:lvl8pPr>
    <a:lvl9pPr indent="1828800" latinLnBrk="0">
      <a:defRPr sz="1200">
        <a:latin typeface="+mn-lt"/>
        <a:ea typeface="+mn-ea"/>
        <a:cs typeface="+mn-cs"/>
        <a:sym typeface="Helvetica"/>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950014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1208043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2.emf"/><Relationship Id="rId1" Type="http://schemas.openxmlformats.org/officeDocument/2006/relationships/slideMaster" Target="../slideMasters/slideMaster1.xml"/><Relationship Id="rId4" Type="http://schemas.openxmlformats.org/officeDocument/2006/relationships/image" Target="../media/image13.emf"/></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D51CBB9-3FC0-784A-9C8D-423911FDC8AD}"/>
              </a:ext>
            </a:extLst>
          </p:cNvPr>
          <p:cNvPicPr>
            <a:picLocks noChangeAspect="1"/>
          </p:cNvPicPr>
          <p:nvPr userDrawn="1"/>
        </p:nvPicPr>
        <p:blipFill>
          <a:blip r:embed="rId2"/>
          <a:stretch>
            <a:fillRect/>
          </a:stretch>
        </p:blipFill>
        <p:spPr>
          <a:xfrm>
            <a:off x="0" y="0"/>
            <a:ext cx="9906000" cy="6858000"/>
          </a:xfrm>
          <a:prstGeom prst="rect">
            <a:avLst/>
          </a:prstGeom>
        </p:spPr>
      </p:pic>
      <p:sp>
        <p:nvSpPr>
          <p:cNvPr id="2" name="Title 1">
            <a:extLst>
              <a:ext uri="{FF2B5EF4-FFF2-40B4-BE49-F238E27FC236}">
                <a16:creationId xmlns:a16="http://schemas.microsoft.com/office/drawing/2014/main" id="{596C260C-BCDD-5846-9232-47C7417FBF79}"/>
              </a:ext>
            </a:extLst>
          </p:cNvPr>
          <p:cNvSpPr>
            <a:spLocks noGrp="1"/>
          </p:cNvSpPr>
          <p:nvPr>
            <p:ph type="ctrTitle"/>
          </p:nvPr>
        </p:nvSpPr>
        <p:spPr>
          <a:xfrm>
            <a:off x="332463" y="2304789"/>
            <a:ext cx="4975502" cy="1443168"/>
          </a:xfrm>
        </p:spPr>
        <p:txBody>
          <a:bodyPr anchor="t" anchorCtr="0">
            <a:noAutofit/>
          </a:bodyPr>
          <a:lstStyle>
            <a:lvl1pPr marL="9029" indent="0" algn="l">
              <a:tabLst/>
              <a:defRPr sz="3738">
                <a:solidFill>
                  <a:schemeClr val="bg1"/>
                </a:solidFill>
                <a:latin typeface="Century Gothic" panose="020B0502020202020204" pitchFamily="34" charset="0"/>
              </a:defRPr>
            </a:lvl1pPr>
          </a:lstStyle>
          <a:p>
            <a:r>
              <a:rPr lang="en-US"/>
              <a:t>Click to edit Master title style</a:t>
            </a:r>
          </a:p>
        </p:txBody>
      </p:sp>
      <p:pic>
        <p:nvPicPr>
          <p:cNvPr id="12" name="Picture 11">
            <a:extLst>
              <a:ext uri="{FF2B5EF4-FFF2-40B4-BE49-F238E27FC236}">
                <a16:creationId xmlns:a16="http://schemas.microsoft.com/office/drawing/2014/main" id="{E741445A-E363-164C-A038-F03FE890C5F5}"/>
              </a:ext>
            </a:extLst>
          </p:cNvPr>
          <p:cNvPicPr>
            <a:picLocks noChangeAspect="1"/>
          </p:cNvPicPr>
          <p:nvPr userDrawn="1"/>
        </p:nvPicPr>
        <p:blipFill>
          <a:blip r:embed="rId3"/>
          <a:stretch>
            <a:fillRect/>
          </a:stretch>
        </p:blipFill>
        <p:spPr>
          <a:xfrm>
            <a:off x="8014811" y="397045"/>
            <a:ext cx="1631775" cy="820255"/>
          </a:xfrm>
          <a:prstGeom prst="rect">
            <a:avLst/>
          </a:prstGeom>
        </p:spPr>
      </p:pic>
      <p:sp>
        <p:nvSpPr>
          <p:cNvPr id="4" name="Date Placeholder 3">
            <a:extLst>
              <a:ext uri="{FF2B5EF4-FFF2-40B4-BE49-F238E27FC236}">
                <a16:creationId xmlns:a16="http://schemas.microsoft.com/office/drawing/2014/main" id="{DF3F77F1-16CE-674D-A4DE-B977E5F7996C}"/>
              </a:ext>
            </a:extLst>
          </p:cNvPr>
          <p:cNvSpPr>
            <a:spLocks noGrp="1"/>
          </p:cNvSpPr>
          <p:nvPr>
            <p:ph type="dt" sz="half" idx="10"/>
          </p:nvPr>
        </p:nvSpPr>
        <p:spPr>
          <a:xfrm>
            <a:off x="332463" y="6281195"/>
            <a:ext cx="2228850" cy="365125"/>
          </a:xfrm>
        </p:spPr>
        <p:txBody>
          <a:bodyPr/>
          <a:lstStyle>
            <a:lvl1pPr>
              <a:defRPr b="0">
                <a:solidFill>
                  <a:schemeClr val="bg1"/>
                </a:solidFill>
                <a:latin typeface="Century Gothic" panose="020B0502020202020204" pitchFamily="34" charset="0"/>
              </a:defRPr>
            </a:lvl1pPr>
          </a:lstStyle>
          <a:p>
            <a:endParaRPr lang="en-US"/>
          </a:p>
        </p:txBody>
      </p:sp>
    </p:spTree>
    <p:extLst>
      <p:ext uri="{BB962C8B-B14F-4D97-AF65-F5344CB8AC3E}">
        <p14:creationId xmlns:p14="http://schemas.microsoft.com/office/powerpoint/2010/main" val="37269995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C972DA2-7834-9148-A705-76F6166272D8}"/>
              </a:ext>
            </a:extLst>
          </p:cNvPr>
          <p:cNvPicPr>
            <a:picLocks noChangeAspect="1"/>
          </p:cNvPicPr>
          <p:nvPr userDrawn="1"/>
        </p:nvPicPr>
        <p:blipFill>
          <a:blip r:embed="rId2"/>
          <a:stretch>
            <a:fillRect/>
          </a:stretch>
        </p:blipFill>
        <p:spPr>
          <a:xfrm>
            <a:off x="4824016" y="0"/>
            <a:ext cx="5081984" cy="6858000"/>
          </a:xfrm>
          <a:prstGeom prst="rect">
            <a:avLst/>
          </a:prstGeom>
        </p:spPr>
      </p:pic>
      <p:sp>
        <p:nvSpPr>
          <p:cNvPr id="6" name="Slide Number Placeholder 5">
            <a:extLst>
              <a:ext uri="{FF2B5EF4-FFF2-40B4-BE49-F238E27FC236}">
                <a16:creationId xmlns:a16="http://schemas.microsoft.com/office/drawing/2014/main" id="{901F2D2B-2566-0F4D-949C-647666B479C5}"/>
              </a:ext>
            </a:extLst>
          </p:cNvPr>
          <p:cNvSpPr>
            <a:spLocks noGrp="1"/>
          </p:cNvSpPr>
          <p:nvPr>
            <p:ph type="sldNum" sz="quarter" idx="12"/>
          </p:nvPr>
        </p:nvSpPr>
        <p:spPr>
          <a:xfrm>
            <a:off x="332463" y="6281195"/>
            <a:ext cx="2228850" cy="365125"/>
          </a:xfrm>
        </p:spPr>
        <p:txBody>
          <a:bodyPr/>
          <a:lstStyle>
            <a:lvl1pPr algn="l">
              <a:defRPr b="0" i="0">
                <a:solidFill>
                  <a:srgbClr val="172039"/>
                </a:solidFill>
                <a:latin typeface="Century Gothic" panose="020B0502020202020204" pitchFamily="34" charset="0"/>
              </a:defRPr>
            </a:lvl1pPr>
          </a:lstStyle>
          <a:p>
            <a:fld id="{6BB7564A-FE12-6E40-9AD2-0071AC6631D8}" type="slidenum">
              <a:rPr lang="en-US" smtClean="0"/>
              <a:pPr/>
              <a:t>‹#›</a:t>
            </a:fld>
            <a:endParaRPr lang="en-US"/>
          </a:p>
        </p:txBody>
      </p:sp>
      <p:pic>
        <p:nvPicPr>
          <p:cNvPr id="14" name="Picture 13">
            <a:extLst>
              <a:ext uri="{FF2B5EF4-FFF2-40B4-BE49-F238E27FC236}">
                <a16:creationId xmlns:a16="http://schemas.microsoft.com/office/drawing/2014/main" id="{C1C4607D-C9A5-1045-BC98-FBCC146B4FDC}"/>
              </a:ext>
            </a:extLst>
          </p:cNvPr>
          <p:cNvPicPr>
            <a:picLocks noChangeAspect="1"/>
          </p:cNvPicPr>
          <p:nvPr userDrawn="1"/>
        </p:nvPicPr>
        <p:blipFill>
          <a:blip r:embed="rId3"/>
          <a:stretch>
            <a:fillRect/>
          </a:stretch>
        </p:blipFill>
        <p:spPr>
          <a:xfrm>
            <a:off x="9329781" y="6146883"/>
            <a:ext cx="309867" cy="381375"/>
          </a:xfrm>
          <a:prstGeom prst="rect">
            <a:avLst/>
          </a:prstGeom>
        </p:spPr>
      </p:pic>
      <p:sp>
        <p:nvSpPr>
          <p:cNvPr id="21" name="Text Placeholder 19">
            <a:extLst>
              <a:ext uri="{FF2B5EF4-FFF2-40B4-BE49-F238E27FC236}">
                <a16:creationId xmlns:a16="http://schemas.microsoft.com/office/drawing/2014/main" id="{5A8CA221-FF5E-244B-9470-2D64555424D9}"/>
              </a:ext>
            </a:extLst>
          </p:cNvPr>
          <p:cNvSpPr>
            <a:spLocks noGrp="1"/>
          </p:cNvSpPr>
          <p:nvPr>
            <p:ph type="body" sz="quarter" idx="15" hasCustomPrompt="1"/>
          </p:nvPr>
        </p:nvSpPr>
        <p:spPr>
          <a:xfrm>
            <a:off x="322814" y="2489163"/>
            <a:ext cx="4630186" cy="628836"/>
          </a:xfrm>
        </p:spPr>
        <p:txBody>
          <a:bodyPr>
            <a:noAutofit/>
          </a:bodyPr>
          <a:lstStyle>
            <a:lvl1pPr marL="0" indent="0">
              <a:buNone/>
              <a:defRPr sz="3088" b="0" i="0">
                <a:solidFill>
                  <a:srgbClr val="172039"/>
                </a:solidFill>
                <a:latin typeface="Century Gothic" panose="020B0502020202020204" pitchFamily="34" charset="0"/>
              </a:defRPr>
            </a:lvl1pPr>
          </a:lstStyle>
          <a:p>
            <a:pPr lvl="0"/>
            <a:r>
              <a:rPr lang="en-GB"/>
              <a:t>Section header</a:t>
            </a:r>
            <a:endParaRPr lang="en-US"/>
          </a:p>
        </p:txBody>
      </p:sp>
      <p:sp>
        <p:nvSpPr>
          <p:cNvPr id="28" name="Text Placeholder 16">
            <a:extLst>
              <a:ext uri="{FF2B5EF4-FFF2-40B4-BE49-F238E27FC236}">
                <a16:creationId xmlns:a16="http://schemas.microsoft.com/office/drawing/2014/main" id="{033BF087-6032-6646-B5EE-090FC4169EA7}"/>
              </a:ext>
            </a:extLst>
          </p:cNvPr>
          <p:cNvSpPr>
            <a:spLocks noGrp="1"/>
          </p:cNvSpPr>
          <p:nvPr>
            <p:ph type="body" sz="quarter" idx="16" hasCustomPrompt="1"/>
          </p:nvPr>
        </p:nvSpPr>
        <p:spPr>
          <a:xfrm>
            <a:off x="3319254" y="6337569"/>
            <a:ext cx="3267492" cy="331016"/>
          </a:xfrm>
        </p:spPr>
        <p:txBody>
          <a:bodyPr>
            <a:normAutofit/>
          </a:bodyPr>
          <a:lstStyle>
            <a:lvl1pPr marL="0" indent="0" algn="ctr">
              <a:buNone/>
              <a:defRPr sz="975" b="0" i="0">
                <a:solidFill>
                  <a:srgbClr val="172039"/>
                </a:solidFill>
                <a:latin typeface="Century Gothic" panose="020B0502020202020204" pitchFamily="34" charset="0"/>
              </a:defRPr>
            </a:lvl1pPr>
          </a:lstStyle>
          <a:p>
            <a:pPr lvl="0"/>
            <a:r>
              <a:rPr lang="en-GB"/>
              <a:t>Title of presentation</a:t>
            </a:r>
            <a:endParaRPr lang="en-US"/>
          </a:p>
        </p:txBody>
      </p:sp>
    </p:spTree>
    <p:extLst>
      <p:ext uri="{BB962C8B-B14F-4D97-AF65-F5344CB8AC3E}">
        <p14:creationId xmlns:p14="http://schemas.microsoft.com/office/powerpoint/2010/main" val="466580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2B91D3-66A1-FE48-9CFA-62629332A5EE}"/>
              </a:ext>
            </a:extLst>
          </p:cNvPr>
          <p:cNvPicPr>
            <a:picLocks noChangeAspect="1"/>
          </p:cNvPicPr>
          <p:nvPr userDrawn="1"/>
        </p:nvPicPr>
        <p:blipFill>
          <a:blip r:embed="rId2"/>
          <a:stretch>
            <a:fillRect/>
          </a:stretch>
        </p:blipFill>
        <p:spPr>
          <a:xfrm>
            <a:off x="5886847" y="0"/>
            <a:ext cx="4019153" cy="6858000"/>
          </a:xfrm>
          <a:prstGeom prst="rect">
            <a:avLst/>
          </a:prstGeom>
        </p:spPr>
      </p:pic>
      <p:sp>
        <p:nvSpPr>
          <p:cNvPr id="21" name="Text Placeholder 19">
            <a:extLst>
              <a:ext uri="{FF2B5EF4-FFF2-40B4-BE49-F238E27FC236}">
                <a16:creationId xmlns:a16="http://schemas.microsoft.com/office/drawing/2014/main" id="{5A8CA221-FF5E-244B-9470-2D64555424D9}"/>
              </a:ext>
            </a:extLst>
          </p:cNvPr>
          <p:cNvSpPr>
            <a:spLocks noGrp="1"/>
          </p:cNvSpPr>
          <p:nvPr>
            <p:ph type="body" sz="quarter" idx="15" hasCustomPrompt="1"/>
          </p:nvPr>
        </p:nvSpPr>
        <p:spPr>
          <a:xfrm>
            <a:off x="322814" y="2489163"/>
            <a:ext cx="4630186" cy="628836"/>
          </a:xfrm>
        </p:spPr>
        <p:txBody>
          <a:bodyPr>
            <a:noAutofit/>
          </a:bodyPr>
          <a:lstStyle>
            <a:lvl1pPr marL="0" indent="0">
              <a:buNone/>
              <a:defRPr sz="3088" b="0" i="0">
                <a:solidFill>
                  <a:srgbClr val="172039"/>
                </a:solidFill>
                <a:latin typeface="Century Gothic" panose="020B0502020202020204" pitchFamily="34" charset="0"/>
              </a:defRPr>
            </a:lvl1pPr>
          </a:lstStyle>
          <a:p>
            <a:pPr lvl="0"/>
            <a:r>
              <a:rPr lang="en-GB"/>
              <a:t>Section header</a:t>
            </a:r>
            <a:endParaRPr lang="en-US"/>
          </a:p>
        </p:txBody>
      </p:sp>
      <p:pic>
        <p:nvPicPr>
          <p:cNvPr id="10" name="Picture 9">
            <a:extLst>
              <a:ext uri="{FF2B5EF4-FFF2-40B4-BE49-F238E27FC236}">
                <a16:creationId xmlns:a16="http://schemas.microsoft.com/office/drawing/2014/main" id="{CF51CE43-C9D7-0744-A5D3-BB5796732E13}"/>
              </a:ext>
            </a:extLst>
          </p:cNvPr>
          <p:cNvPicPr>
            <a:picLocks noChangeAspect="1"/>
          </p:cNvPicPr>
          <p:nvPr userDrawn="1"/>
        </p:nvPicPr>
        <p:blipFill>
          <a:blip r:embed="rId3"/>
          <a:stretch>
            <a:fillRect/>
          </a:stretch>
        </p:blipFill>
        <p:spPr>
          <a:xfrm>
            <a:off x="9329780" y="6146882"/>
            <a:ext cx="309867" cy="381375"/>
          </a:xfrm>
          <a:prstGeom prst="rect">
            <a:avLst/>
          </a:prstGeom>
        </p:spPr>
      </p:pic>
      <p:sp>
        <p:nvSpPr>
          <p:cNvPr id="2" name="Slide Number Placeholder 5">
            <a:extLst>
              <a:ext uri="{FF2B5EF4-FFF2-40B4-BE49-F238E27FC236}">
                <a16:creationId xmlns:a16="http://schemas.microsoft.com/office/drawing/2014/main" id="{1D768D40-3B27-F2A3-66FE-42F288307AE5}"/>
              </a:ext>
            </a:extLst>
          </p:cNvPr>
          <p:cNvSpPr>
            <a:spLocks noGrp="1"/>
          </p:cNvSpPr>
          <p:nvPr>
            <p:ph type="sldNum" sz="quarter" idx="12"/>
          </p:nvPr>
        </p:nvSpPr>
        <p:spPr>
          <a:xfrm>
            <a:off x="332463" y="6281195"/>
            <a:ext cx="2228850" cy="365125"/>
          </a:xfrm>
        </p:spPr>
        <p:txBody>
          <a:bodyPr/>
          <a:lstStyle>
            <a:lvl1pPr algn="l">
              <a:defRPr b="0" i="0">
                <a:solidFill>
                  <a:srgbClr val="172039"/>
                </a:solidFill>
                <a:latin typeface="Century Gothic" panose="020B0502020202020204" pitchFamily="34" charset="0"/>
              </a:defRPr>
            </a:lvl1pPr>
          </a:lstStyle>
          <a:p>
            <a:fld id="{6BB7564A-FE12-6E40-9AD2-0071AC6631D8}" type="slidenum">
              <a:rPr lang="en-US" smtClean="0"/>
              <a:pPr/>
              <a:t>‹#›</a:t>
            </a:fld>
            <a:endParaRPr lang="en-US"/>
          </a:p>
        </p:txBody>
      </p:sp>
      <p:sp>
        <p:nvSpPr>
          <p:cNvPr id="4" name="Text Placeholder 16">
            <a:extLst>
              <a:ext uri="{FF2B5EF4-FFF2-40B4-BE49-F238E27FC236}">
                <a16:creationId xmlns:a16="http://schemas.microsoft.com/office/drawing/2014/main" id="{49DBA436-E570-65B9-0EC0-92B1FB214164}"/>
              </a:ext>
            </a:extLst>
          </p:cNvPr>
          <p:cNvSpPr>
            <a:spLocks noGrp="1"/>
          </p:cNvSpPr>
          <p:nvPr>
            <p:ph type="body" sz="quarter" idx="16" hasCustomPrompt="1"/>
          </p:nvPr>
        </p:nvSpPr>
        <p:spPr>
          <a:xfrm>
            <a:off x="3319254" y="6337569"/>
            <a:ext cx="3267492" cy="331016"/>
          </a:xfrm>
        </p:spPr>
        <p:txBody>
          <a:bodyPr>
            <a:normAutofit/>
          </a:bodyPr>
          <a:lstStyle>
            <a:lvl1pPr marL="0" indent="0" algn="ctr">
              <a:buNone/>
              <a:defRPr sz="975" b="0" i="0">
                <a:solidFill>
                  <a:srgbClr val="172039"/>
                </a:solidFill>
                <a:latin typeface="Century Gothic" panose="020B0502020202020204" pitchFamily="34" charset="0"/>
              </a:defRPr>
            </a:lvl1pPr>
          </a:lstStyle>
          <a:p>
            <a:pPr lvl="0"/>
            <a:r>
              <a:rPr lang="en-GB"/>
              <a:t>Title of presentation</a:t>
            </a:r>
            <a:endParaRPr lang="en-US"/>
          </a:p>
        </p:txBody>
      </p:sp>
    </p:spTree>
    <p:extLst>
      <p:ext uri="{BB962C8B-B14F-4D97-AF65-F5344CB8AC3E}">
        <p14:creationId xmlns:p14="http://schemas.microsoft.com/office/powerpoint/2010/main" val="3164061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6EBAF0D-8ABC-E243-8B5B-667ADE7EF1F0}"/>
              </a:ext>
            </a:extLst>
          </p:cNvPr>
          <p:cNvPicPr>
            <a:picLocks noChangeAspect="1"/>
          </p:cNvPicPr>
          <p:nvPr userDrawn="1"/>
        </p:nvPicPr>
        <p:blipFill>
          <a:blip r:embed="rId2"/>
          <a:stretch>
            <a:fillRect/>
          </a:stretch>
        </p:blipFill>
        <p:spPr>
          <a:xfrm>
            <a:off x="5675312" y="0"/>
            <a:ext cx="4230688" cy="6858000"/>
          </a:xfrm>
          <a:prstGeom prst="rect">
            <a:avLst/>
          </a:prstGeom>
        </p:spPr>
      </p:pic>
      <p:sp>
        <p:nvSpPr>
          <p:cNvPr id="6" name="Slide Number Placeholder 5">
            <a:extLst>
              <a:ext uri="{FF2B5EF4-FFF2-40B4-BE49-F238E27FC236}">
                <a16:creationId xmlns:a16="http://schemas.microsoft.com/office/drawing/2014/main" id="{901F2D2B-2566-0F4D-949C-647666B479C5}"/>
              </a:ext>
            </a:extLst>
          </p:cNvPr>
          <p:cNvSpPr>
            <a:spLocks noGrp="1"/>
          </p:cNvSpPr>
          <p:nvPr>
            <p:ph type="sldNum" sz="quarter" idx="12"/>
          </p:nvPr>
        </p:nvSpPr>
        <p:spPr>
          <a:xfrm>
            <a:off x="332463" y="6281195"/>
            <a:ext cx="2228850" cy="365125"/>
          </a:xfrm>
        </p:spPr>
        <p:txBody>
          <a:bodyPr/>
          <a:lstStyle>
            <a:lvl1pPr algn="l">
              <a:defRPr b="0" i="0">
                <a:solidFill>
                  <a:schemeClr val="bg1"/>
                </a:solidFill>
                <a:latin typeface="Century Gothic" panose="020B0502020202020204" pitchFamily="34" charset="0"/>
              </a:defRPr>
            </a:lvl1pPr>
          </a:lstStyle>
          <a:p>
            <a:fld id="{6BB7564A-FE12-6E40-9AD2-0071AC6631D8}" type="slidenum">
              <a:rPr lang="en-US" smtClean="0"/>
              <a:pPr/>
              <a:t>‹#›</a:t>
            </a:fld>
            <a:endParaRPr lang="en-US"/>
          </a:p>
        </p:txBody>
      </p:sp>
      <p:sp>
        <p:nvSpPr>
          <p:cNvPr id="21" name="Text Placeholder 19">
            <a:extLst>
              <a:ext uri="{FF2B5EF4-FFF2-40B4-BE49-F238E27FC236}">
                <a16:creationId xmlns:a16="http://schemas.microsoft.com/office/drawing/2014/main" id="{5A8CA221-FF5E-244B-9470-2D64555424D9}"/>
              </a:ext>
            </a:extLst>
          </p:cNvPr>
          <p:cNvSpPr>
            <a:spLocks noGrp="1"/>
          </p:cNvSpPr>
          <p:nvPr>
            <p:ph type="body" sz="quarter" idx="15" hasCustomPrompt="1"/>
          </p:nvPr>
        </p:nvSpPr>
        <p:spPr>
          <a:xfrm>
            <a:off x="322814" y="2489163"/>
            <a:ext cx="4630186" cy="628836"/>
          </a:xfrm>
        </p:spPr>
        <p:txBody>
          <a:bodyPr>
            <a:noAutofit/>
          </a:bodyPr>
          <a:lstStyle>
            <a:lvl1pPr marL="0" indent="0">
              <a:buNone/>
              <a:defRPr sz="3088" b="0" i="0">
                <a:solidFill>
                  <a:schemeClr val="bg1"/>
                </a:solidFill>
                <a:latin typeface="Century Gothic" panose="020B0502020202020204" pitchFamily="34" charset="0"/>
              </a:defRPr>
            </a:lvl1pPr>
          </a:lstStyle>
          <a:p>
            <a:pPr lvl="0"/>
            <a:r>
              <a:rPr lang="en-GB"/>
              <a:t>Section header</a:t>
            </a:r>
            <a:endParaRPr lang="en-US"/>
          </a:p>
        </p:txBody>
      </p:sp>
      <p:sp>
        <p:nvSpPr>
          <p:cNvPr id="28" name="Text Placeholder 16">
            <a:extLst>
              <a:ext uri="{FF2B5EF4-FFF2-40B4-BE49-F238E27FC236}">
                <a16:creationId xmlns:a16="http://schemas.microsoft.com/office/drawing/2014/main" id="{033BF087-6032-6646-B5EE-090FC4169EA7}"/>
              </a:ext>
            </a:extLst>
          </p:cNvPr>
          <p:cNvSpPr>
            <a:spLocks noGrp="1"/>
          </p:cNvSpPr>
          <p:nvPr>
            <p:ph type="body" sz="quarter" idx="16" hasCustomPrompt="1"/>
          </p:nvPr>
        </p:nvSpPr>
        <p:spPr>
          <a:xfrm>
            <a:off x="3319254" y="6337569"/>
            <a:ext cx="3267492" cy="331016"/>
          </a:xfrm>
        </p:spPr>
        <p:txBody>
          <a:bodyPr>
            <a:normAutofit/>
          </a:bodyPr>
          <a:lstStyle>
            <a:lvl1pPr marL="0" indent="0" algn="ctr">
              <a:buNone/>
              <a:defRPr sz="975" b="0" i="0">
                <a:solidFill>
                  <a:schemeClr val="bg1"/>
                </a:solidFill>
                <a:latin typeface="Century Gothic" panose="020B0502020202020204" pitchFamily="34" charset="0"/>
              </a:defRPr>
            </a:lvl1pPr>
          </a:lstStyle>
          <a:p>
            <a:pPr lvl="0"/>
            <a:r>
              <a:rPr lang="en-GB"/>
              <a:t>Title of presentation</a:t>
            </a:r>
            <a:endParaRPr lang="en-US"/>
          </a:p>
        </p:txBody>
      </p:sp>
      <p:pic>
        <p:nvPicPr>
          <p:cNvPr id="10" name="Picture 9">
            <a:extLst>
              <a:ext uri="{FF2B5EF4-FFF2-40B4-BE49-F238E27FC236}">
                <a16:creationId xmlns:a16="http://schemas.microsoft.com/office/drawing/2014/main" id="{CF51CE43-C9D7-0744-A5D3-BB5796732E13}"/>
              </a:ext>
            </a:extLst>
          </p:cNvPr>
          <p:cNvPicPr>
            <a:picLocks noChangeAspect="1"/>
          </p:cNvPicPr>
          <p:nvPr userDrawn="1"/>
        </p:nvPicPr>
        <p:blipFill>
          <a:blip r:embed="rId3"/>
          <a:stretch>
            <a:fillRect/>
          </a:stretch>
        </p:blipFill>
        <p:spPr>
          <a:xfrm>
            <a:off x="9329780" y="6146882"/>
            <a:ext cx="309867" cy="381375"/>
          </a:xfrm>
          <a:prstGeom prst="rect">
            <a:avLst/>
          </a:prstGeom>
        </p:spPr>
      </p:pic>
    </p:spTree>
    <p:extLst>
      <p:ext uri="{BB962C8B-B14F-4D97-AF65-F5344CB8AC3E}">
        <p14:creationId xmlns:p14="http://schemas.microsoft.com/office/powerpoint/2010/main" val="977788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5B321EB-6F55-E644-A9D4-B51AF89E3B8B}"/>
              </a:ext>
            </a:extLst>
          </p:cNvPr>
          <p:cNvPicPr>
            <a:picLocks noChangeAspect="1"/>
          </p:cNvPicPr>
          <p:nvPr userDrawn="1"/>
        </p:nvPicPr>
        <p:blipFill>
          <a:blip r:embed="rId2"/>
          <a:stretch>
            <a:fillRect/>
          </a:stretch>
        </p:blipFill>
        <p:spPr>
          <a:xfrm>
            <a:off x="5788819" y="0"/>
            <a:ext cx="4117181" cy="6858000"/>
          </a:xfrm>
          <a:prstGeom prst="rect">
            <a:avLst/>
          </a:prstGeom>
        </p:spPr>
      </p:pic>
      <p:sp>
        <p:nvSpPr>
          <p:cNvPr id="6" name="Slide Number Placeholder 5">
            <a:extLst>
              <a:ext uri="{FF2B5EF4-FFF2-40B4-BE49-F238E27FC236}">
                <a16:creationId xmlns:a16="http://schemas.microsoft.com/office/drawing/2014/main" id="{901F2D2B-2566-0F4D-949C-647666B479C5}"/>
              </a:ext>
            </a:extLst>
          </p:cNvPr>
          <p:cNvSpPr>
            <a:spLocks noGrp="1"/>
          </p:cNvSpPr>
          <p:nvPr>
            <p:ph type="sldNum" sz="quarter" idx="12"/>
          </p:nvPr>
        </p:nvSpPr>
        <p:spPr>
          <a:xfrm>
            <a:off x="332463" y="6281195"/>
            <a:ext cx="2228850" cy="365125"/>
          </a:xfrm>
        </p:spPr>
        <p:txBody>
          <a:bodyPr/>
          <a:lstStyle>
            <a:lvl1pPr algn="l">
              <a:defRPr b="0" i="0">
                <a:solidFill>
                  <a:srgbClr val="172039"/>
                </a:solidFill>
                <a:latin typeface="Century Gothic" panose="020B0502020202020204" pitchFamily="34" charset="0"/>
              </a:defRPr>
            </a:lvl1pPr>
          </a:lstStyle>
          <a:p>
            <a:fld id="{6BB7564A-FE12-6E40-9AD2-0071AC6631D8}" type="slidenum">
              <a:rPr lang="en-US" smtClean="0"/>
              <a:pPr/>
              <a:t>‹#›</a:t>
            </a:fld>
            <a:endParaRPr lang="en-US"/>
          </a:p>
        </p:txBody>
      </p:sp>
      <p:sp>
        <p:nvSpPr>
          <p:cNvPr id="21" name="Text Placeholder 19">
            <a:extLst>
              <a:ext uri="{FF2B5EF4-FFF2-40B4-BE49-F238E27FC236}">
                <a16:creationId xmlns:a16="http://schemas.microsoft.com/office/drawing/2014/main" id="{5A8CA221-FF5E-244B-9470-2D64555424D9}"/>
              </a:ext>
            </a:extLst>
          </p:cNvPr>
          <p:cNvSpPr>
            <a:spLocks noGrp="1"/>
          </p:cNvSpPr>
          <p:nvPr>
            <p:ph type="body" sz="quarter" idx="15" hasCustomPrompt="1"/>
          </p:nvPr>
        </p:nvSpPr>
        <p:spPr>
          <a:xfrm>
            <a:off x="322814" y="2489163"/>
            <a:ext cx="4630186" cy="628836"/>
          </a:xfrm>
        </p:spPr>
        <p:txBody>
          <a:bodyPr>
            <a:noAutofit/>
          </a:bodyPr>
          <a:lstStyle>
            <a:lvl1pPr marL="0" indent="0">
              <a:buNone/>
              <a:defRPr sz="3088" b="0" i="0">
                <a:solidFill>
                  <a:srgbClr val="172039"/>
                </a:solidFill>
                <a:latin typeface="Century Gothic" panose="020B0502020202020204" pitchFamily="34" charset="0"/>
              </a:defRPr>
            </a:lvl1pPr>
          </a:lstStyle>
          <a:p>
            <a:pPr lvl="0"/>
            <a:r>
              <a:rPr lang="en-GB"/>
              <a:t>Section header</a:t>
            </a:r>
            <a:endParaRPr lang="en-US"/>
          </a:p>
        </p:txBody>
      </p:sp>
      <p:sp>
        <p:nvSpPr>
          <p:cNvPr id="28" name="Text Placeholder 16">
            <a:extLst>
              <a:ext uri="{FF2B5EF4-FFF2-40B4-BE49-F238E27FC236}">
                <a16:creationId xmlns:a16="http://schemas.microsoft.com/office/drawing/2014/main" id="{033BF087-6032-6646-B5EE-090FC4169EA7}"/>
              </a:ext>
            </a:extLst>
          </p:cNvPr>
          <p:cNvSpPr>
            <a:spLocks noGrp="1"/>
          </p:cNvSpPr>
          <p:nvPr>
            <p:ph type="body" sz="quarter" idx="16" hasCustomPrompt="1"/>
          </p:nvPr>
        </p:nvSpPr>
        <p:spPr>
          <a:xfrm>
            <a:off x="3319254" y="6337569"/>
            <a:ext cx="3267492" cy="331016"/>
          </a:xfrm>
        </p:spPr>
        <p:txBody>
          <a:bodyPr>
            <a:normAutofit/>
          </a:bodyPr>
          <a:lstStyle>
            <a:lvl1pPr marL="0" indent="0" algn="ctr">
              <a:buNone/>
              <a:defRPr sz="975" b="0" i="0">
                <a:solidFill>
                  <a:srgbClr val="172039"/>
                </a:solidFill>
                <a:latin typeface="Century Gothic" panose="020B0502020202020204" pitchFamily="34" charset="0"/>
              </a:defRPr>
            </a:lvl1pPr>
          </a:lstStyle>
          <a:p>
            <a:pPr lvl="0"/>
            <a:r>
              <a:rPr lang="en-GB"/>
              <a:t>Title of presentation</a:t>
            </a:r>
            <a:endParaRPr lang="en-US"/>
          </a:p>
        </p:txBody>
      </p:sp>
      <p:pic>
        <p:nvPicPr>
          <p:cNvPr id="9" name="Picture 8">
            <a:extLst>
              <a:ext uri="{FF2B5EF4-FFF2-40B4-BE49-F238E27FC236}">
                <a16:creationId xmlns:a16="http://schemas.microsoft.com/office/drawing/2014/main" id="{C929DA9E-28E7-4840-A8DE-9E0DA3DA4ABF}"/>
              </a:ext>
            </a:extLst>
          </p:cNvPr>
          <p:cNvPicPr>
            <a:picLocks noChangeAspect="1"/>
          </p:cNvPicPr>
          <p:nvPr userDrawn="1"/>
        </p:nvPicPr>
        <p:blipFill>
          <a:blip r:embed="rId3"/>
          <a:stretch>
            <a:fillRect/>
          </a:stretch>
        </p:blipFill>
        <p:spPr>
          <a:xfrm>
            <a:off x="9329781" y="6146883"/>
            <a:ext cx="309867" cy="381375"/>
          </a:xfrm>
          <a:prstGeom prst="rect">
            <a:avLst/>
          </a:prstGeom>
        </p:spPr>
      </p:pic>
    </p:spTree>
    <p:extLst>
      <p:ext uri="{BB962C8B-B14F-4D97-AF65-F5344CB8AC3E}">
        <p14:creationId xmlns:p14="http://schemas.microsoft.com/office/powerpoint/2010/main" val="3199728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D57B579-EDD0-0443-A833-A65918EE4E10}"/>
              </a:ext>
            </a:extLst>
          </p:cNvPr>
          <p:cNvPicPr>
            <a:picLocks noChangeAspect="1"/>
          </p:cNvPicPr>
          <p:nvPr userDrawn="1"/>
        </p:nvPicPr>
        <p:blipFill>
          <a:blip r:embed="rId2"/>
          <a:stretch>
            <a:fillRect/>
          </a:stretch>
        </p:blipFill>
        <p:spPr>
          <a:xfrm>
            <a:off x="3946922" y="0"/>
            <a:ext cx="5959078" cy="6858000"/>
          </a:xfrm>
          <a:prstGeom prst="rect">
            <a:avLst/>
          </a:prstGeom>
        </p:spPr>
      </p:pic>
      <p:sp>
        <p:nvSpPr>
          <p:cNvPr id="6" name="Slide Number Placeholder 5">
            <a:extLst>
              <a:ext uri="{FF2B5EF4-FFF2-40B4-BE49-F238E27FC236}">
                <a16:creationId xmlns:a16="http://schemas.microsoft.com/office/drawing/2014/main" id="{901F2D2B-2566-0F4D-949C-647666B479C5}"/>
              </a:ext>
            </a:extLst>
          </p:cNvPr>
          <p:cNvSpPr>
            <a:spLocks noGrp="1"/>
          </p:cNvSpPr>
          <p:nvPr>
            <p:ph type="sldNum" sz="quarter" idx="12"/>
          </p:nvPr>
        </p:nvSpPr>
        <p:spPr>
          <a:xfrm>
            <a:off x="332463" y="6281195"/>
            <a:ext cx="2228850" cy="365125"/>
          </a:xfrm>
        </p:spPr>
        <p:txBody>
          <a:bodyPr/>
          <a:lstStyle>
            <a:lvl1pPr algn="l">
              <a:defRPr b="0" i="0">
                <a:solidFill>
                  <a:schemeClr val="bg1"/>
                </a:solidFill>
                <a:latin typeface="Century Gothic" panose="020B0502020202020204" pitchFamily="34" charset="0"/>
              </a:defRPr>
            </a:lvl1pPr>
          </a:lstStyle>
          <a:p>
            <a:fld id="{6BB7564A-FE12-6E40-9AD2-0071AC6631D8}" type="slidenum">
              <a:rPr lang="en-US" smtClean="0"/>
              <a:pPr/>
              <a:t>‹#›</a:t>
            </a:fld>
            <a:endParaRPr lang="en-US"/>
          </a:p>
        </p:txBody>
      </p:sp>
      <p:sp>
        <p:nvSpPr>
          <p:cNvPr id="21" name="Text Placeholder 19">
            <a:extLst>
              <a:ext uri="{FF2B5EF4-FFF2-40B4-BE49-F238E27FC236}">
                <a16:creationId xmlns:a16="http://schemas.microsoft.com/office/drawing/2014/main" id="{5A8CA221-FF5E-244B-9470-2D64555424D9}"/>
              </a:ext>
            </a:extLst>
          </p:cNvPr>
          <p:cNvSpPr>
            <a:spLocks noGrp="1"/>
          </p:cNvSpPr>
          <p:nvPr>
            <p:ph type="body" sz="quarter" idx="15" hasCustomPrompt="1"/>
          </p:nvPr>
        </p:nvSpPr>
        <p:spPr>
          <a:xfrm>
            <a:off x="322814" y="2489163"/>
            <a:ext cx="4630186" cy="628836"/>
          </a:xfrm>
        </p:spPr>
        <p:txBody>
          <a:bodyPr>
            <a:noAutofit/>
          </a:bodyPr>
          <a:lstStyle>
            <a:lvl1pPr marL="0" indent="0">
              <a:buNone/>
              <a:defRPr sz="3088" b="0" i="0">
                <a:solidFill>
                  <a:schemeClr val="bg1"/>
                </a:solidFill>
                <a:latin typeface="Century Gothic" panose="020B0502020202020204" pitchFamily="34" charset="0"/>
              </a:defRPr>
            </a:lvl1pPr>
          </a:lstStyle>
          <a:p>
            <a:pPr lvl="0"/>
            <a:r>
              <a:rPr lang="en-GB"/>
              <a:t>Section header</a:t>
            </a:r>
            <a:endParaRPr lang="en-US"/>
          </a:p>
        </p:txBody>
      </p:sp>
      <p:sp>
        <p:nvSpPr>
          <p:cNvPr id="28" name="Text Placeholder 16">
            <a:extLst>
              <a:ext uri="{FF2B5EF4-FFF2-40B4-BE49-F238E27FC236}">
                <a16:creationId xmlns:a16="http://schemas.microsoft.com/office/drawing/2014/main" id="{033BF087-6032-6646-B5EE-090FC4169EA7}"/>
              </a:ext>
            </a:extLst>
          </p:cNvPr>
          <p:cNvSpPr>
            <a:spLocks noGrp="1"/>
          </p:cNvSpPr>
          <p:nvPr>
            <p:ph type="body" sz="quarter" idx="16" hasCustomPrompt="1"/>
          </p:nvPr>
        </p:nvSpPr>
        <p:spPr>
          <a:xfrm>
            <a:off x="3319254" y="6337569"/>
            <a:ext cx="3267492" cy="331016"/>
          </a:xfrm>
        </p:spPr>
        <p:txBody>
          <a:bodyPr>
            <a:normAutofit/>
          </a:bodyPr>
          <a:lstStyle>
            <a:lvl1pPr marL="0" indent="0" algn="ctr">
              <a:buNone/>
              <a:defRPr sz="975" b="0" i="0">
                <a:solidFill>
                  <a:schemeClr val="bg1"/>
                </a:solidFill>
                <a:latin typeface="Century Gothic" panose="020B0502020202020204" pitchFamily="34" charset="0"/>
              </a:defRPr>
            </a:lvl1pPr>
          </a:lstStyle>
          <a:p>
            <a:pPr lvl="0"/>
            <a:r>
              <a:rPr lang="en-GB"/>
              <a:t>Title of presentation</a:t>
            </a:r>
            <a:endParaRPr lang="en-US"/>
          </a:p>
        </p:txBody>
      </p:sp>
      <p:pic>
        <p:nvPicPr>
          <p:cNvPr id="11" name="Picture 10">
            <a:extLst>
              <a:ext uri="{FF2B5EF4-FFF2-40B4-BE49-F238E27FC236}">
                <a16:creationId xmlns:a16="http://schemas.microsoft.com/office/drawing/2014/main" id="{3D2178AC-3F5A-3848-BFC8-84009A4FF88A}"/>
              </a:ext>
            </a:extLst>
          </p:cNvPr>
          <p:cNvPicPr>
            <a:picLocks noChangeAspect="1"/>
          </p:cNvPicPr>
          <p:nvPr userDrawn="1"/>
        </p:nvPicPr>
        <p:blipFill>
          <a:blip r:embed="rId3"/>
          <a:stretch>
            <a:fillRect/>
          </a:stretch>
        </p:blipFill>
        <p:spPr>
          <a:xfrm>
            <a:off x="9329780" y="6146882"/>
            <a:ext cx="309867" cy="381375"/>
          </a:xfrm>
          <a:prstGeom prst="rect">
            <a:avLst/>
          </a:prstGeom>
        </p:spPr>
      </p:pic>
    </p:spTree>
    <p:extLst>
      <p:ext uri="{BB962C8B-B14F-4D97-AF65-F5344CB8AC3E}">
        <p14:creationId xmlns:p14="http://schemas.microsoft.com/office/powerpoint/2010/main" val="403053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341D48A-EDAD-DF48-B1D3-3D74454B8825}"/>
              </a:ext>
            </a:extLst>
          </p:cNvPr>
          <p:cNvPicPr>
            <a:picLocks noChangeAspect="1"/>
          </p:cNvPicPr>
          <p:nvPr userDrawn="1"/>
        </p:nvPicPr>
        <p:blipFill>
          <a:blip r:embed="rId2"/>
          <a:stretch>
            <a:fillRect/>
          </a:stretch>
        </p:blipFill>
        <p:spPr>
          <a:xfrm>
            <a:off x="8048625" y="0"/>
            <a:ext cx="1857375" cy="6858000"/>
          </a:xfrm>
          <a:prstGeom prst="rect">
            <a:avLst/>
          </a:prstGeom>
        </p:spPr>
      </p:pic>
      <p:sp>
        <p:nvSpPr>
          <p:cNvPr id="6" name="Slide Number Placeholder 5">
            <a:extLst>
              <a:ext uri="{FF2B5EF4-FFF2-40B4-BE49-F238E27FC236}">
                <a16:creationId xmlns:a16="http://schemas.microsoft.com/office/drawing/2014/main" id="{901F2D2B-2566-0F4D-949C-647666B479C5}"/>
              </a:ext>
            </a:extLst>
          </p:cNvPr>
          <p:cNvSpPr>
            <a:spLocks noGrp="1"/>
          </p:cNvSpPr>
          <p:nvPr>
            <p:ph type="sldNum" sz="quarter" idx="12"/>
          </p:nvPr>
        </p:nvSpPr>
        <p:spPr>
          <a:xfrm>
            <a:off x="332463" y="6281195"/>
            <a:ext cx="2228850" cy="365125"/>
          </a:xfrm>
        </p:spPr>
        <p:txBody>
          <a:bodyPr/>
          <a:lstStyle>
            <a:lvl1pPr algn="l">
              <a:defRPr b="0" i="0">
                <a:solidFill>
                  <a:srgbClr val="172039"/>
                </a:solidFill>
                <a:latin typeface="Century Gothic" panose="020B0502020202020204" pitchFamily="34" charset="0"/>
              </a:defRPr>
            </a:lvl1pPr>
          </a:lstStyle>
          <a:p>
            <a:fld id="{6BB7564A-FE12-6E40-9AD2-0071AC6631D8}" type="slidenum">
              <a:rPr lang="en-US" smtClean="0"/>
              <a:pPr/>
              <a:t>‹#›</a:t>
            </a:fld>
            <a:endParaRPr lang="en-US"/>
          </a:p>
        </p:txBody>
      </p:sp>
      <p:sp>
        <p:nvSpPr>
          <p:cNvPr id="13" name="Text Placeholder 12">
            <a:extLst>
              <a:ext uri="{FF2B5EF4-FFF2-40B4-BE49-F238E27FC236}">
                <a16:creationId xmlns:a16="http://schemas.microsoft.com/office/drawing/2014/main" id="{9FF1B8D4-8DBE-BC4E-A515-0405763ED911}"/>
              </a:ext>
            </a:extLst>
          </p:cNvPr>
          <p:cNvSpPr>
            <a:spLocks noGrp="1"/>
          </p:cNvSpPr>
          <p:nvPr>
            <p:ph type="body" sz="quarter" idx="13"/>
          </p:nvPr>
        </p:nvSpPr>
        <p:spPr>
          <a:xfrm>
            <a:off x="332780" y="1852552"/>
            <a:ext cx="6701124" cy="3681350"/>
          </a:xfrm>
        </p:spPr>
        <p:txBody>
          <a:bodyPr/>
          <a:lstStyle>
            <a:lvl1pPr marL="183158" indent="-183158">
              <a:tabLst/>
              <a:defRPr sz="1463" b="0" i="0">
                <a:solidFill>
                  <a:srgbClr val="172039"/>
                </a:solidFill>
                <a:latin typeface="Century Gothic" panose="020B0502020202020204" pitchFamily="34" charset="0"/>
              </a:defRPr>
            </a:lvl1pPr>
            <a:lvl2pPr>
              <a:defRPr sz="1381" b="0" i="0">
                <a:solidFill>
                  <a:srgbClr val="172039"/>
                </a:solidFill>
                <a:latin typeface="Century Gothic" panose="020B0502020202020204" pitchFamily="34" charset="0"/>
              </a:defRPr>
            </a:lvl2pPr>
            <a:lvl3pPr>
              <a:defRPr sz="1300" b="0" i="0">
                <a:solidFill>
                  <a:srgbClr val="172039"/>
                </a:solidFill>
                <a:latin typeface="Century Gothic" panose="020B0502020202020204" pitchFamily="34" charset="0"/>
              </a:defRPr>
            </a:lvl3pPr>
            <a:lvl5pPr>
              <a:defRPr sz="1138"/>
            </a:lvl5pPr>
          </a:lstStyle>
          <a:p>
            <a:pPr lvl="0"/>
            <a:r>
              <a:rPr lang="en-US"/>
              <a:t>Click to edit Master text styles</a:t>
            </a:r>
          </a:p>
          <a:p>
            <a:pPr lvl="1"/>
            <a:r>
              <a:rPr lang="en-US"/>
              <a:t>Second level</a:t>
            </a:r>
          </a:p>
          <a:p>
            <a:pPr lvl="2"/>
            <a:r>
              <a:rPr lang="en-US"/>
              <a:t>Third level</a:t>
            </a:r>
          </a:p>
        </p:txBody>
      </p:sp>
      <p:pic>
        <p:nvPicPr>
          <p:cNvPr id="14" name="Picture 13">
            <a:extLst>
              <a:ext uri="{FF2B5EF4-FFF2-40B4-BE49-F238E27FC236}">
                <a16:creationId xmlns:a16="http://schemas.microsoft.com/office/drawing/2014/main" id="{C1C4607D-C9A5-1045-BC98-FBCC146B4FDC}"/>
              </a:ext>
            </a:extLst>
          </p:cNvPr>
          <p:cNvPicPr>
            <a:picLocks noChangeAspect="1"/>
          </p:cNvPicPr>
          <p:nvPr userDrawn="1"/>
        </p:nvPicPr>
        <p:blipFill>
          <a:blip r:embed="rId3"/>
          <a:stretch>
            <a:fillRect/>
          </a:stretch>
        </p:blipFill>
        <p:spPr>
          <a:xfrm>
            <a:off x="9329781" y="6146883"/>
            <a:ext cx="309867" cy="381375"/>
          </a:xfrm>
          <a:prstGeom prst="rect">
            <a:avLst/>
          </a:prstGeom>
        </p:spPr>
      </p:pic>
      <p:sp>
        <p:nvSpPr>
          <p:cNvPr id="18" name="Text Placeholder 16">
            <a:extLst>
              <a:ext uri="{FF2B5EF4-FFF2-40B4-BE49-F238E27FC236}">
                <a16:creationId xmlns:a16="http://schemas.microsoft.com/office/drawing/2014/main" id="{5A472510-BC39-C049-ABC0-C54CA6B723E7}"/>
              </a:ext>
            </a:extLst>
          </p:cNvPr>
          <p:cNvSpPr>
            <a:spLocks noGrp="1"/>
          </p:cNvSpPr>
          <p:nvPr>
            <p:ph type="body" sz="quarter" idx="14" hasCustomPrompt="1"/>
          </p:nvPr>
        </p:nvSpPr>
        <p:spPr>
          <a:xfrm>
            <a:off x="332463" y="435743"/>
            <a:ext cx="3267492" cy="331016"/>
          </a:xfrm>
        </p:spPr>
        <p:txBody>
          <a:bodyPr>
            <a:normAutofit/>
          </a:bodyPr>
          <a:lstStyle>
            <a:lvl1pPr marL="0" indent="0">
              <a:buNone/>
              <a:defRPr sz="975" b="0" i="0">
                <a:solidFill>
                  <a:srgbClr val="172039"/>
                </a:solidFill>
                <a:latin typeface="Century Gothic" panose="020B0502020202020204" pitchFamily="34" charset="0"/>
              </a:defRPr>
            </a:lvl1pPr>
          </a:lstStyle>
          <a:p>
            <a:pPr lvl="0"/>
            <a:r>
              <a:rPr lang="en-GB"/>
              <a:t>Section header</a:t>
            </a:r>
            <a:endParaRPr lang="en-US"/>
          </a:p>
        </p:txBody>
      </p:sp>
      <p:sp>
        <p:nvSpPr>
          <p:cNvPr id="21" name="Text Placeholder 19">
            <a:extLst>
              <a:ext uri="{FF2B5EF4-FFF2-40B4-BE49-F238E27FC236}">
                <a16:creationId xmlns:a16="http://schemas.microsoft.com/office/drawing/2014/main" id="{5A8CA221-FF5E-244B-9470-2D64555424D9}"/>
              </a:ext>
            </a:extLst>
          </p:cNvPr>
          <p:cNvSpPr>
            <a:spLocks noGrp="1"/>
          </p:cNvSpPr>
          <p:nvPr>
            <p:ph type="body" sz="quarter" idx="15" hasCustomPrompt="1"/>
          </p:nvPr>
        </p:nvSpPr>
        <p:spPr>
          <a:xfrm>
            <a:off x="322814" y="885216"/>
            <a:ext cx="4630186" cy="628836"/>
          </a:xfrm>
        </p:spPr>
        <p:txBody>
          <a:bodyPr>
            <a:normAutofit/>
          </a:bodyPr>
          <a:lstStyle>
            <a:lvl1pPr marL="0" indent="0">
              <a:buNone/>
              <a:defRPr sz="2275" b="0" i="0">
                <a:solidFill>
                  <a:srgbClr val="172039"/>
                </a:solidFill>
                <a:latin typeface="Century Gothic" panose="020B0502020202020204" pitchFamily="34" charset="0"/>
              </a:defRPr>
            </a:lvl1pPr>
          </a:lstStyle>
          <a:p>
            <a:pPr lvl="0"/>
            <a:r>
              <a:rPr lang="en-GB"/>
              <a:t>Page header</a:t>
            </a:r>
            <a:endParaRPr lang="en-US"/>
          </a:p>
        </p:txBody>
      </p:sp>
      <p:sp>
        <p:nvSpPr>
          <p:cNvPr id="28" name="Text Placeholder 16">
            <a:extLst>
              <a:ext uri="{FF2B5EF4-FFF2-40B4-BE49-F238E27FC236}">
                <a16:creationId xmlns:a16="http://schemas.microsoft.com/office/drawing/2014/main" id="{033BF087-6032-6646-B5EE-090FC4169EA7}"/>
              </a:ext>
            </a:extLst>
          </p:cNvPr>
          <p:cNvSpPr>
            <a:spLocks noGrp="1"/>
          </p:cNvSpPr>
          <p:nvPr>
            <p:ph type="body" sz="quarter" idx="16" hasCustomPrompt="1"/>
          </p:nvPr>
        </p:nvSpPr>
        <p:spPr>
          <a:xfrm>
            <a:off x="3319254" y="6337569"/>
            <a:ext cx="3267492" cy="331016"/>
          </a:xfrm>
        </p:spPr>
        <p:txBody>
          <a:bodyPr>
            <a:normAutofit/>
          </a:bodyPr>
          <a:lstStyle>
            <a:lvl1pPr marL="0" indent="0" algn="ctr">
              <a:buNone/>
              <a:defRPr sz="975" b="0" i="0">
                <a:solidFill>
                  <a:srgbClr val="172039"/>
                </a:solidFill>
                <a:latin typeface="Century Gothic" panose="020B0502020202020204" pitchFamily="34" charset="0"/>
              </a:defRPr>
            </a:lvl1pPr>
          </a:lstStyle>
          <a:p>
            <a:pPr lvl="0"/>
            <a:r>
              <a:rPr lang="en-GB"/>
              <a:t>Title of presentation</a:t>
            </a:r>
            <a:endParaRPr lang="en-US"/>
          </a:p>
        </p:txBody>
      </p:sp>
    </p:spTree>
    <p:extLst>
      <p:ext uri="{BB962C8B-B14F-4D97-AF65-F5344CB8AC3E}">
        <p14:creationId xmlns:p14="http://schemas.microsoft.com/office/powerpoint/2010/main" val="3879130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01F2D2B-2566-0F4D-949C-647666B479C5}"/>
              </a:ext>
            </a:extLst>
          </p:cNvPr>
          <p:cNvSpPr>
            <a:spLocks noGrp="1"/>
          </p:cNvSpPr>
          <p:nvPr>
            <p:ph type="sldNum" sz="quarter" idx="12"/>
          </p:nvPr>
        </p:nvSpPr>
        <p:spPr>
          <a:xfrm>
            <a:off x="332463" y="6281195"/>
            <a:ext cx="2228850" cy="365125"/>
          </a:xfrm>
        </p:spPr>
        <p:txBody>
          <a:bodyPr/>
          <a:lstStyle>
            <a:lvl1pPr algn="l">
              <a:defRPr b="0" i="0">
                <a:solidFill>
                  <a:srgbClr val="172039"/>
                </a:solidFill>
                <a:latin typeface="Century Gothic" panose="020B0502020202020204" pitchFamily="34" charset="0"/>
              </a:defRPr>
            </a:lvl1pPr>
          </a:lstStyle>
          <a:p>
            <a:fld id="{6BB7564A-FE12-6E40-9AD2-0071AC6631D8}" type="slidenum">
              <a:rPr lang="en-US" smtClean="0"/>
              <a:pPr/>
              <a:t>‹#›</a:t>
            </a:fld>
            <a:endParaRPr lang="en-US"/>
          </a:p>
        </p:txBody>
      </p:sp>
      <p:sp>
        <p:nvSpPr>
          <p:cNvPr id="13" name="Text Placeholder 12">
            <a:extLst>
              <a:ext uri="{FF2B5EF4-FFF2-40B4-BE49-F238E27FC236}">
                <a16:creationId xmlns:a16="http://schemas.microsoft.com/office/drawing/2014/main" id="{9FF1B8D4-8DBE-BC4E-A515-0405763ED911}"/>
              </a:ext>
            </a:extLst>
          </p:cNvPr>
          <p:cNvSpPr>
            <a:spLocks noGrp="1"/>
          </p:cNvSpPr>
          <p:nvPr>
            <p:ph type="body" sz="quarter" idx="13"/>
          </p:nvPr>
        </p:nvSpPr>
        <p:spPr>
          <a:xfrm>
            <a:off x="332780" y="1852552"/>
            <a:ext cx="3267175" cy="3681350"/>
          </a:xfrm>
        </p:spPr>
        <p:txBody>
          <a:bodyPr/>
          <a:lstStyle>
            <a:lvl1pPr marL="183158" indent="-183158">
              <a:tabLst/>
              <a:defRPr sz="1463" b="0" i="0">
                <a:solidFill>
                  <a:srgbClr val="172039"/>
                </a:solidFill>
                <a:latin typeface="Century Gothic" panose="020B0502020202020204" pitchFamily="34" charset="0"/>
              </a:defRPr>
            </a:lvl1pPr>
            <a:lvl2pPr>
              <a:defRPr sz="1381" b="0" i="0">
                <a:solidFill>
                  <a:srgbClr val="172039"/>
                </a:solidFill>
                <a:latin typeface="Century Gothic" panose="020B0502020202020204" pitchFamily="34" charset="0"/>
              </a:defRPr>
            </a:lvl2pPr>
            <a:lvl3pPr>
              <a:defRPr sz="1300" b="0" i="0">
                <a:solidFill>
                  <a:srgbClr val="172039"/>
                </a:solidFill>
                <a:latin typeface="Century Gothic" panose="020B0502020202020204" pitchFamily="34" charset="0"/>
              </a:defRPr>
            </a:lvl3pPr>
            <a:lvl5pPr>
              <a:defRPr sz="1138"/>
            </a:lvl5pPr>
          </a:lstStyle>
          <a:p>
            <a:pPr lvl="0"/>
            <a:r>
              <a:rPr lang="en-US"/>
              <a:t>Click to edit Master text styles</a:t>
            </a:r>
          </a:p>
          <a:p>
            <a:pPr lvl="1"/>
            <a:r>
              <a:rPr lang="en-US"/>
              <a:t>Second level</a:t>
            </a:r>
          </a:p>
          <a:p>
            <a:pPr lvl="2"/>
            <a:r>
              <a:rPr lang="en-US"/>
              <a:t>Third level</a:t>
            </a:r>
          </a:p>
        </p:txBody>
      </p:sp>
      <p:pic>
        <p:nvPicPr>
          <p:cNvPr id="14" name="Picture 13">
            <a:extLst>
              <a:ext uri="{FF2B5EF4-FFF2-40B4-BE49-F238E27FC236}">
                <a16:creationId xmlns:a16="http://schemas.microsoft.com/office/drawing/2014/main" id="{C1C4607D-C9A5-1045-BC98-FBCC146B4FDC}"/>
              </a:ext>
            </a:extLst>
          </p:cNvPr>
          <p:cNvPicPr>
            <a:picLocks noChangeAspect="1"/>
          </p:cNvPicPr>
          <p:nvPr userDrawn="1"/>
        </p:nvPicPr>
        <p:blipFill>
          <a:blip r:embed="rId2"/>
          <a:stretch>
            <a:fillRect/>
          </a:stretch>
        </p:blipFill>
        <p:spPr>
          <a:xfrm>
            <a:off x="9329781" y="6146883"/>
            <a:ext cx="309867" cy="381375"/>
          </a:xfrm>
          <a:prstGeom prst="rect">
            <a:avLst/>
          </a:prstGeom>
        </p:spPr>
      </p:pic>
      <p:sp>
        <p:nvSpPr>
          <p:cNvPr id="18" name="Text Placeholder 16">
            <a:extLst>
              <a:ext uri="{FF2B5EF4-FFF2-40B4-BE49-F238E27FC236}">
                <a16:creationId xmlns:a16="http://schemas.microsoft.com/office/drawing/2014/main" id="{5A472510-BC39-C049-ABC0-C54CA6B723E7}"/>
              </a:ext>
            </a:extLst>
          </p:cNvPr>
          <p:cNvSpPr>
            <a:spLocks noGrp="1"/>
          </p:cNvSpPr>
          <p:nvPr>
            <p:ph type="body" sz="quarter" idx="14" hasCustomPrompt="1"/>
          </p:nvPr>
        </p:nvSpPr>
        <p:spPr>
          <a:xfrm>
            <a:off x="332463" y="435743"/>
            <a:ext cx="3267492" cy="331016"/>
          </a:xfrm>
        </p:spPr>
        <p:txBody>
          <a:bodyPr>
            <a:normAutofit/>
          </a:bodyPr>
          <a:lstStyle>
            <a:lvl1pPr marL="0" indent="0">
              <a:buNone/>
              <a:defRPr sz="975" b="0" i="0">
                <a:solidFill>
                  <a:srgbClr val="172039"/>
                </a:solidFill>
                <a:latin typeface="Century Gothic" panose="020B0502020202020204" pitchFamily="34" charset="0"/>
              </a:defRPr>
            </a:lvl1pPr>
          </a:lstStyle>
          <a:p>
            <a:pPr lvl="0"/>
            <a:r>
              <a:rPr lang="en-GB"/>
              <a:t>Section header</a:t>
            </a:r>
            <a:endParaRPr lang="en-US"/>
          </a:p>
        </p:txBody>
      </p:sp>
      <p:sp>
        <p:nvSpPr>
          <p:cNvPr id="21" name="Text Placeholder 19">
            <a:extLst>
              <a:ext uri="{FF2B5EF4-FFF2-40B4-BE49-F238E27FC236}">
                <a16:creationId xmlns:a16="http://schemas.microsoft.com/office/drawing/2014/main" id="{5A8CA221-FF5E-244B-9470-2D64555424D9}"/>
              </a:ext>
            </a:extLst>
          </p:cNvPr>
          <p:cNvSpPr>
            <a:spLocks noGrp="1"/>
          </p:cNvSpPr>
          <p:nvPr>
            <p:ph type="body" sz="quarter" idx="15" hasCustomPrompt="1"/>
          </p:nvPr>
        </p:nvSpPr>
        <p:spPr>
          <a:xfrm>
            <a:off x="322815" y="885216"/>
            <a:ext cx="4331549" cy="628836"/>
          </a:xfrm>
        </p:spPr>
        <p:txBody>
          <a:bodyPr>
            <a:normAutofit/>
          </a:bodyPr>
          <a:lstStyle>
            <a:lvl1pPr marL="0" indent="0">
              <a:buNone/>
              <a:defRPr sz="2275" b="0" i="0">
                <a:solidFill>
                  <a:srgbClr val="172039"/>
                </a:solidFill>
                <a:latin typeface="Century Gothic" panose="020B0502020202020204" pitchFamily="34" charset="0"/>
              </a:defRPr>
            </a:lvl1pPr>
          </a:lstStyle>
          <a:p>
            <a:pPr lvl="0"/>
            <a:r>
              <a:rPr lang="en-GB"/>
              <a:t>Page header</a:t>
            </a:r>
            <a:endParaRPr lang="en-US"/>
          </a:p>
        </p:txBody>
      </p:sp>
      <p:sp>
        <p:nvSpPr>
          <p:cNvPr id="28" name="Text Placeholder 16">
            <a:extLst>
              <a:ext uri="{FF2B5EF4-FFF2-40B4-BE49-F238E27FC236}">
                <a16:creationId xmlns:a16="http://schemas.microsoft.com/office/drawing/2014/main" id="{033BF087-6032-6646-B5EE-090FC4169EA7}"/>
              </a:ext>
            </a:extLst>
          </p:cNvPr>
          <p:cNvSpPr>
            <a:spLocks noGrp="1"/>
          </p:cNvSpPr>
          <p:nvPr>
            <p:ph type="body" sz="quarter" idx="16" hasCustomPrompt="1"/>
          </p:nvPr>
        </p:nvSpPr>
        <p:spPr>
          <a:xfrm>
            <a:off x="3319254" y="6337569"/>
            <a:ext cx="3267492" cy="331016"/>
          </a:xfrm>
        </p:spPr>
        <p:txBody>
          <a:bodyPr>
            <a:normAutofit/>
          </a:bodyPr>
          <a:lstStyle>
            <a:lvl1pPr marL="0" indent="0" algn="ctr">
              <a:buNone/>
              <a:defRPr sz="975" b="0" i="0">
                <a:solidFill>
                  <a:srgbClr val="172039"/>
                </a:solidFill>
                <a:latin typeface="Century Gothic" panose="020B0502020202020204" pitchFamily="34" charset="0"/>
              </a:defRPr>
            </a:lvl1pPr>
          </a:lstStyle>
          <a:p>
            <a:pPr lvl="0"/>
            <a:r>
              <a:rPr lang="en-GB"/>
              <a:t>Title of presentation</a:t>
            </a:r>
            <a:endParaRPr lang="en-US"/>
          </a:p>
        </p:txBody>
      </p:sp>
      <p:sp>
        <p:nvSpPr>
          <p:cNvPr id="3" name="Picture Placeholder 2">
            <a:extLst>
              <a:ext uri="{FF2B5EF4-FFF2-40B4-BE49-F238E27FC236}">
                <a16:creationId xmlns:a16="http://schemas.microsoft.com/office/drawing/2014/main" id="{3AD83ABE-40C4-864D-83C6-D03BF137DB2C}"/>
              </a:ext>
            </a:extLst>
          </p:cNvPr>
          <p:cNvSpPr>
            <a:spLocks noGrp="1"/>
          </p:cNvSpPr>
          <p:nvPr>
            <p:ph type="pic" sz="quarter" idx="17" hasCustomPrompt="1"/>
          </p:nvPr>
        </p:nvSpPr>
        <p:spPr>
          <a:xfrm>
            <a:off x="4873030" y="0"/>
            <a:ext cx="5032970" cy="5835650"/>
          </a:xfrm>
          <a:solidFill>
            <a:schemeClr val="tx1"/>
          </a:solidFill>
        </p:spPr>
        <p:txBody>
          <a:bodyPr anchor="ctr" anchorCtr="0">
            <a:normAutofit/>
          </a:bodyPr>
          <a:lstStyle>
            <a:lvl1pPr marL="0" indent="0" algn="ctr">
              <a:buNone/>
              <a:defRPr sz="1219">
                <a:solidFill>
                  <a:schemeClr val="bg1"/>
                </a:solidFill>
              </a:defRPr>
            </a:lvl1pPr>
          </a:lstStyle>
          <a:p>
            <a:r>
              <a:rPr lang="en-US"/>
              <a:t>Click to add image</a:t>
            </a:r>
          </a:p>
        </p:txBody>
      </p:sp>
    </p:spTree>
    <p:extLst>
      <p:ext uri="{BB962C8B-B14F-4D97-AF65-F5344CB8AC3E}">
        <p14:creationId xmlns:p14="http://schemas.microsoft.com/office/powerpoint/2010/main" val="2638117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AD83ABE-40C4-864D-83C6-D03BF137DB2C}"/>
              </a:ext>
            </a:extLst>
          </p:cNvPr>
          <p:cNvSpPr>
            <a:spLocks noGrp="1"/>
          </p:cNvSpPr>
          <p:nvPr>
            <p:ph type="pic" sz="quarter" idx="17" hasCustomPrompt="1"/>
          </p:nvPr>
        </p:nvSpPr>
        <p:spPr>
          <a:xfrm>
            <a:off x="1" y="0"/>
            <a:ext cx="5032970" cy="5835650"/>
          </a:xfrm>
          <a:solidFill>
            <a:schemeClr val="tx1"/>
          </a:solidFill>
        </p:spPr>
        <p:txBody>
          <a:bodyPr anchor="ctr" anchorCtr="0">
            <a:normAutofit/>
          </a:bodyPr>
          <a:lstStyle>
            <a:lvl1pPr marL="0" indent="0" algn="ctr">
              <a:buNone/>
              <a:defRPr sz="1219">
                <a:solidFill>
                  <a:schemeClr val="bg1"/>
                </a:solidFill>
              </a:defRPr>
            </a:lvl1pPr>
          </a:lstStyle>
          <a:p>
            <a:r>
              <a:rPr lang="en-US"/>
              <a:t>Click to add image</a:t>
            </a:r>
          </a:p>
        </p:txBody>
      </p:sp>
      <p:sp>
        <p:nvSpPr>
          <p:cNvPr id="6" name="Slide Number Placeholder 5">
            <a:extLst>
              <a:ext uri="{FF2B5EF4-FFF2-40B4-BE49-F238E27FC236}">
                <a16:creationId xmlns:a16="http://schemas.microsoft.com/office/drawing/2014/main" id="{901F2D2B-2566-0F4D-949C-647666B479C5}"/>
              </a:ext>
            </a:extLst>
          </p:cNvPr>
          <p:cNvSpPr>
            <a:spLocks noGrp="1"/>
          </p:cNvSpPr>
          <p:nvPr>
            <p:ph type="sldNum" sz="quarter" idx="12"/>
          </p:nvPr>
        </p:nvSpPr>
        <p:spPr>
          <a:xfrm>
            <a:off x="332463" y="6281195"/>
            <a:ext cx="2228850" cy="365125"/>
          </a:xfrm>
        </p:spPr>
        <p:txBody>
          <a:bodyPr/>
          <a:lstStyle>
            <a:lvl1pPr algn="l">
              <a:defRPr b="0" i="0">
                <a:solidFill>
                  <a:srgbClr val="172039"/>
                </a:solidFill>
                <a:latin typeface="Century Gothic" panose="020B0502020202020204" pitchFamily="34" charset="0"/>
              </a:defRPr>
            </a:lvl1pPr>
          </a:lstStyle>
          <a:p>
            <a:fld id="{6BB7564A-FE12-6E40-9AD2-0071AC6631D8}" type="slidenum">
              <a:rPr lang="en-US" smtClean="0"/>
              <a:pPr/>
              <a:t>‹#›</a:t>
            </a:fld>
            <a:endParaRPr lang="en-US"/>
          </a:p>
        </p:txBody>
      </p:sp>
      <p:sp>
        <p:nvSpPr>
          <p:cNvPr id="13" name="Text Placeholder 12">
            <a:extLst>
              <a:ext uri="{FF2B5EF4-FFF2-40B4-BE49-F238E27FC236}">
                <a16:creationId xmlns:a16="http://schemas.microsoft.com/office/drawing/2014/main" id="{9FF1B8D4-8DBE-BC4E-A515-0405763ED911}"/>
              </a:ext>
            </a:extLst>
          </p:cNvPr>
          <p:cNvSpPr>
            <a:spLocks noGrp="1"/>
          </p:cNvSpPr>
          <p:nvPr>
            <p:ph type="body" sz="quarter" idx="13"/>
          </p:nvPr>
        </p:nvSpPr>
        <p:spPr>
          <a:xfrm>
            <a:off x="5839351" y="1852552"/>
            <a:ext cx="3490430" cy="3681350"/>
          </a:xfrm>
        </p:spPr>
        <p:txBody>
          <a:bodyPr/>
          <a:lstStyle>
            <a:lvl1pPr marL="183158" indent="-183158">
              <a:tabLst/>
              <a:defRPr sz="1463" b="0" i="0">
                <a:solidFill>
                  <a:srgbClr val="172039"/>
                </a:solidFill>
                <a:latin typeface="Century Gothic" panose="020B0502020202020204" pitchFamily="34" charset="0"/>
              </a:defRPr>
            </a:lvl1pPr>
            <a:lvl2pPr>
              <a:defRPr sz="1381" b="0" i="0">
                <a:solidFill>
                  <a:srgbClr val="172039"/>
                </a:solidFill>
                <a:latin typeface="Century Gothic" panose="020B0502020202020204" pitchFamily="34" charset="0"/>
              </a:defRPr>
            </a:lvl2pPr>
            <a:lvl3pPr>
              <a:defRPr sz="1300" b="0" i="0">
                <a:solidFill>
                  <a:srgbClr val="172039"/>
                </a:solidFill>
                <a:latin typeface="Century Gothic" panose="020B0502020202020204" pitchFamily="34" charset="0"/>
              </a:defRPr>
            </a:lvl3pPr>
            <a:lvl5pPr>
              <a:defRPr sz="1138"/>
            </a:lvl5pPr>
          </a:lstStyle>
          <a:p>
            <a:pPr lvl="0"/>
            <a:r>
              <a:rPr lang="en-US"/>
              <a:t>Click to edit Master text styles</a:t>
            </a:r>
          </a:p>
          <a:p>
            <a:pPr lvl="1"/>
            <a:r>
              <a:rPr lang="en-US"/>
              <a:t>Second level</a:t>
            </a:r>
          </a:p>
          <a:p>
            <a:pPr lvl="2"/>
            <a:r>
              <a:rPr lang="en-US"/>
              <a:t>Third level</a:t>
            </a:r>
          </a:p>
        </p:txBody>
      </p:sp>
      <p:pic>
        <p:nvPicPr>
          <p:cNvPr id="14" name="Picture 13">
            <a:extLst>
              <a:ext uri="{FF2B5EF4-FFF2-40B4-BE49-F238E27FC236}">
                <a16:creationId xmlns:a16="http://schemas.microsoft.com/office/drawing/2014/main" id="{C1C4607D-C9A5-1045-BC98-FBCC146B4FDC}"/>
              </a:ext>
            </a:extLst>
          </p:cNvPr>
          <p:cNvPicPr>
            <a:picLocks noChangeAspect="1"/>
          </p:cNvPicPr>
          <p:nvPr userDrawn="1"/>
        </p:nvPicPr>
        <p:blipFill>
          <a:blip r:embed="rId2"/>
          <a:stretch>
            <a:fillRect/>
          </a:stretch>
        </p:blipFill>
        <p:spPr>
          <a:xfrm>
            <a:off x="9329781" y="6146883"/>
            <a:ext cx="309867" cy="381375"/>
          </a:xfrm>
          <a:prstGeom prst="rect">
            <a:avLst/>
          </a:prstGeom>
        </p:spPr>
      </p:pic>
      <p:sp>
        <p:nvSpPr>
          <p:cNvPr id="18" name="Text Placeholder 16">
            <a:extLst>
              <a:ext uri="{FF2B5EF4-FFF2-40B4-BE49-F238E27FC236}">
                <a16:creationId xmlns:a16="http://schemas.microsoft.com/office/drawing/2014/main" id="{5A472510-BC39-C049-ABC0-C54CA6B723E7}"/>
              </a:ext>
            </a:extLst>
          </p:cNvPr>
          <p:cNvSpPr>
            <a:spLocks noGrp="1"/>
          </p:cNvSpPr>
          <p:nvPr>
            <p:ph type="body" sz="quarter" idx="14" hasCustomPrompt="1"/>
          </p:nvPr>
        </p:nvSpPr>
        <p:spPr>
          <a:xfrm>
            <a:off x="332463" y="435743"/>
            <a:ext cx="3267492" cy="331016"/>
          </a:xfrm>
        </p:spPr>
        <p:txBody>
          <a:bodyPr>
            <a:normAutofit/>
          </a:bodyPr>
          <a:lstStyle>
            <a:lvl1pPr marL="0" indent="0">
              <a:buNone/>
              <a:defRPr sz="975" b="0" i="0">
                <a:solidFill>
                  <a:schemeClr val="bg1"/>
                </a:solidFill>
                <a:latin typeface="Century Gothic" panose="020B0502020202020204" pitchFamily="34" charset="0"/>
              </a:defRPr>
            </a:lvl1pPr>
          </a:lstStyle>
          <a:p>
            <a:pPr lvl="0"/>
            <a:r>
              <a:rPr lang="en-GB"/>
              <a:t>Section header</a:t>
            </a:r>
            <a:endParaRPr lang="en-US"/>
          </a:p>
        </p:txBody>
      </p:sp>
      <p:sp>
        <p:nvSpPr>
          <p:cNvPr id="21" name="Text Placeholder 19">
            <a:extLst>
              <a:ext uri="{FF2B5EF4-FFF2-40B4-BE49-F238E27FC236}">
                <a16:creationId xmlns:a16="http://schemas.microsoft.com/office/drawing/2014/main" id="{5A8CA221-FF5E-244B-9470-2D64555424D9}"/>
              </a:ext>
            </a:extLst>
          </p:cNvPr>
          <p:cNvSpPr>
            <a:spLocks noGrp="1"/>
          </p:cNvSpPr>
          <p:nvPr>
            <p:ph type="body" sz="quarter" idx="15" hasCustomPrompt="1"/>
          </p:nvPr>
        </p:nvSpPr>
        <p:spPr>
          <a:xfrm>
            <a:off x="5829386" y="885216"/>
            <a:ext cx="3501076" cy="688090"/>
          </a:xfrm>
        </p:spPr>
        <p:txBody>
          <a:bodyPr>
            <a:normAutofit/>
          </a:bodyPr>
          <a:lstStyle>
            <a:lvl1pPr marL="0" indent="0">
              <a:buNone/>
              <a:defRPr sz="2275" b="0" i="0">
                <a:solidFill>
                  <a:srgbClr val="172039"/>
                </a:solidFill>
                <a:latin typeface="Century Gothic" panose="020B0502020202020204" pitchFamily="34" charset="0"/>
              </a:defRPr>
            </a:lvl1pPr>
          </a:lstStyle>
          <a:p>
            <a:pPr lvl="0"/>
            <a:r>
              <a:rPr lang="en-GB"/>
              <a:t>Page header</a:t>
            </a:r>
            <a:endParaRPr lang="en-US"/>
          </a:p>
        </p:txBody>
      </p:sp>
      <p:sp>
        <p:nvSpPr>
          <p:cNvPr id="28" name="Text Placeholder 16">
            <a:extLst>
              <a:ext uri="{FF2B5EF4-FFF2-40B4-BE49-F238E27FC236}">
                <a16:creationId xmlns:a16="http://schemas.microsoft.com/office/drawing/2014/main" id="{033BF087-6032-6646-B5EE-090FC4169EA7}"/>
              </a:ext>
            </a:extLst>
          </p:cNvPr>
          <p:cNvSpPr>
            <a:spLocks noGrp="1"/>
          </p:cNvSpPr>
          <p:nvPr>
            <p:ph type="body" sz="quarter" idx="16" hasCustomPrompt="1"/>
          </p:nvPr>
        </p:nvSpPr>
        <p:spPr>
          <a:xfrm>
            <a:off x="3319254" y="6337569"/>
            <a:ext cx="3267492" cy="331016"/>
          </a:xfrm>
        </p:spPr>
        <p:txBody>
          <a:bodyPr>
            <a:normAutofit/>
          </a:bodyPr>
          <a:lstStyle>
            <a:lvl1pPr marL="0" indent="0" algn="ctr">
              <a:buNone/>
              <a:defRPr sz="975" b="0" i="0">
                <a:solidFill>
                  <a:srgbClr val="172039"/>
                </a:solidFill>
                <a:latin typeface="Century Gothic" panose="020B0502020202020204" pitchFamily="34" charset="0"/>
              </a:defRPr>
            </a:lvl1pPr>
          </a:lstStyle>
          <a:p>
            <a:pPr lvl="0"/>
            <a:r>
              <a:rPr lang="en-GB"/>
              <a:t>Title of presentation</a:t>
            </a:r>
            <a:endParaRPr lang="en-US"/>
          </a:p>
        </p:txBody>
      </p:sp>
    </p:spTree>
    <p:extLst>
      <p:ext uri="{BB962C8B-B14F-4D97-AF65-F5344CB8AC3E}">
        <p14:creationId xmlns:p14="http://schemas.microsoft.com/office/powerpoint/2010/main" val="2218157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01F2D2B-2566-0F4D-949C-647666B479C5}"/>
              </a:ext>
            </a:extLst>
          </p:cNvPr>
          <p:cNvSpPr>
            <a:spLocks noGrp="1"/>
          </p:cNvSpPr>
          <p:nvPr>
            <p:ph type="sldNum" sz="quarter" idx="12"/>
          </p:nvPr>
        </p:nvSpPr>
        <p:spPr>
          <a:xfrm>
            <a:off x="332463" y="6281195"/>
            <a:ext cx="2228850" cy="365125"/>
          </a:xfrm>
        </p:spPr>
        <p:txBody>
          <a:bodyPr/>
          <a:lstStyle>
            <a:lvl1pPr algn="l">
              <a:defRPr b="0" i="0">
                <a:solidFill>
                  <a:srgbClr val="172039"/>
                </a:solidFill>
                <a:latin typeface="Century Gothic" panose="020B0502020202020204" pitchFamily="34" charset="0"/>
              </a:defRPr>
            </a:lvl1pPr>
          </a:lstStyle>
          <a:p>
            <a:fld id="{6BB7564A-FE12-6E40-9AD2-0071AC6631D8}" type="slidenum">
              <a:rPr lang="en-US" smtClean="0"/>
              <a:pPr/>
              <a:t>‹#›</a:t>
            </a:fld>
            <a:endParaRPr lang="en-US"/>
          </a:p>
        </p:txBody>
      </p:sp>
      <p:sp>
        <p:nvSpPr>
          <p:cNvPr id="13" name="Text Placeholder 12">
            <a:extLst>
              <a:ext uri="{FF2B5EF4-FFF2-40B4-BE49-F238E27FC236}">
                <a16:creationId xmlns:a16="http://schemas.microsoft.com/office/drawing/2014/main" id="{9FF1B8D4-8DBE-BC4E-A515-0405763ED911}"/>
              </a:ext>
            </a:extLst>
          </p:cNvPr>
          <p:cNvSpPr>
            <a:spLocks noGrp="1"/>
          </p:cNvSpPr>
          <p:nvPr>
            <p:ph type="body" sz="quarter" idx="13"/>
          </p:nvPr>
        </p:nvSpPr>
        <p:spPr>
          <a:xfrm>
            <a:off x="332780" y="1852552"/>
            <a:ext cx="2986474" cy="3681350"/>
          </a:xfrm>
          <a:solidFill>
            <a:srgbClr val="532980"/>
          </a:solidFill>
        </p:spPr>
        <p:txBody>
          <a:bodyPr lIns="216000" tIns="216000" rIns="144000" bIns="216000">
            <a:normAutofit/>
          </a:bodyPr>
          <a:lstStyle>
            <a:lvl1pPr marL="183158" indent="-183158">
              <a:tabLst/>
              <a:defRPr sz="1056" b="0" i="0">
                <a:solidFill>
                  <a:schemeClr val="bg1"/>
                </a:solidFill>
                <a:latin typeface="Century Gothic" panose="020B0502020202020204" pitchFamily="34" charset="0"/>
              </a:defRPr>
            </a:lvl1pPr>
            <a:lvl2pPr>
              <a:defRPr sz="1056" b="0" i="0">
                <a:solidFill>
                  <a:schemeClr val="bg1"/>
                </a:solidFill>
                <a:latin typeface="Century Gothic" panose="020B0502020202020204" pitchFamily="34" charset="0"/>
              </a:defRPr>
            </a:lvl2pPr>
            <a:lvl3pPr>
              <a:defRPr sz="1056" b="0" i="0">
                <a:solidFill>
                  <a:schemeClr val="bg1"/>
                </a:solidFill>
                <a:latin typeface="Century Gothic" panose="020B0502020202020204" pitchFamily="34" charset="0"/>
              </a:defRPr>
            </a:lvl3pPr>
            <a:lvl5pPr>
              <a:defRPr sz="1138"/>
            </a:lvl5pPr>
          </a:lstStyle>
          <a:p>
            <a:pPr lvl="0"/>
            <a:r>
              <a:rPr lang="en-US"/>
              <a:t>Click to edit Master text styles</a:t>
            </a:r>
          </a:p>
          <a:p>
            <a:pPr lvl="1"/>
            <a:r>
              <a:rPr lang="en-US"/>
              <a:t>Second level</a:t>
            </a:r>
          </a:p>
          <a:p>
            <a:pPr lvl="2"/>
            <a:r>
              <a:rPr lang="en-US"/>
              <a:t>Third level</a:t>
            </a:r>
          </a:p>
        </p:txBody>
      </p:sp>
      <p:pic>
        <p:nvPicPr>
          <p:cNvPr id="14" name="Picture 13">
            <a:extLst>
              <a:ext uri="{FF2B5EF4-FFF2-40B4-BE49-F238E27FC236}">
                <a16:creationId xmlns:a16="http://schemas.microsoft.com/office/drawing/2014/main" id="{C1C4607D-C9A5-1045-BC98-FBCC146B4FDC}"/>
              </a:ext>
            </a:extLst>
          </p:cNvPr>
          <p:cNvPicPr>
            <a:picLocks noChangeAspect="1"/>
          </p:cNvPicPr>
          <p:nvPr userDrawn="1"/>
        </p:nvPicPr>
        <p:blipFill>
          <a:blip r:embed="rId2"/>
          <a:stretch>
            <a:fillRect/>
          </a:stretch>
        </p:blipFill>
        <p:spPr>
          <a:xfrm>
            <a:off x="9329781" y="6146883"/>
            <a:ext cx="309867" cy="381375"/>
          </a:xfrm>
          <a:prstGeom prst="rect">
            <a:avLst/>
          </a:prstGeom>
        </p:spPr>
      </p:pic>
      <p:sp>
        <p:nvSpPr>
          <p:cNvPr id="18" name="Text Placeholder 16">
            <a:extLst>
              <a:ext uri="{FF2B5EF4-FFF2-40B4-BE49-F238E27FC236}">
                <a16:creationId xmlns:a16="http://schemas.microsoft.com/office/drawing/2014/main" id="{5A472510-BC39-C049-ABC0-C54CA6B723E7}"/>
              </a:ext>
            </a:extLst>
          </p:cNvPr>
          <p:cNvSpPr>
            <a:spLocks noGrp="1"/>
          </p:cNvSpPr>
          <p:nvPr>
            <p:ph type="body" sz="quarter" idx="14" hasCustomPrompt="1"/>
          </p:nvPr>
        </p:nvSpPr>
        <p:spPr>
          <a:xfrm>
            <a:off x="332463" y="435743"/>
            <a:ext cx="3267492" cy="331016"/>
          </a:xfrm>
        </p:spPr>
        <p:txBody>
          <a:bodyPr>
            <a:normAutofit/>
          </a:bodyPr>
          <a:lstStyle>
            <a:lvl1pPr marL="0" indent="0">
              <a:buNone/>
              <a:defRPr sz="975" b="0" i="0">
                <a:solidFill>
                  <a:srgbClr val="172039"/>
                </a:solidFill>
                <a:latin typeface="Century Gothic" panose="020B0502020202020204" pitchFamily="34" charset="0"/>
              </a:defRPr>
            </a:lvl1pPr>
          </a:lstStyle>
          <a:p>
            <a:pPr lvl="0"/>
            <a:r>
              <a:rPr lang="en-GB"/>
              <a:t>Section header</a:t>
            </a:r>
            <a:endParaRPr lang="en-US"/>
          </a:p>
        </p:txBody>
      </p:sp>
      <p:sp>
        <p:nvSpPr>
          <p:cNvPr id="21" name="Text Placeholder 19">
            <a:extLst>
              <a:ext uri="{FF2B5EF4-FFF2-40B4-BE49-F238E27FC236}">
                <a16:creationId xmlns:a16="http://schemas.microsoft.com/office/drawing/2014/main" id="{5A8CA221-FF5E-244B-9470-2D64555424D9}"/>
              </a:ext>
            </a:extLst>
          </p:cNvPr>
          <p:cNvSpPr>
            <a:spLocks noGrp="1"/>
          </p:cNvSpPr>
          <p:nvPr>
            <p:ph type="body" sz="quarter" idx="15" hasCustomPrompt="1"/>
          </p:nvPr>
        </p:nvSpPr>
        <p:spPr>
          <a:xfrm>
            <a:off x="322815" y="885216"/>
            <a:ext cx="4331549" cy="628836"/>
          </a:xfrm>
        </p:spPr>
        <p:txBody>
          <a:bodyPr>
            <a:normAutofit/>
          </a:bodyPr>
          <a:lstStyle>
            <a:lvl1pPr marL="0" indent="0">
              <a:buNone/>
              <a:defRPr sz="2275" b="0" i="0">
                <a:solidFill>
                  <a:srgbClr val="172039"/>
                </a:solidFill>
                <a:latin typeface="Century Gothic" panose="020B0502020202020204" pitchFamily="34" charset="0"/>
              </a:defRPr>
            </a:lvl1pPr>
          </a:lstStyle>
          <a:p>
            <a:pPr lvl="0"/>
            <a:r>
              <a:rPr lang="en-GB"/>
              <a:t>Page header</a:t>
            </a:r>
            <a:endParaRPr lang="en-US"/>
          </a:p>
        </p:txBody>
      </p:sp>
      <p:sp>
        <p:nvSpPr>
          <p:cNvPr id="28" name="Text Placeholder 16">
            <a:extLst>
              <a:ext uri="{FF2B5EF4-FFF2-40B4-BE49-F238E27FC236}">
                <a16:creationId xmlns:a16="http://schemas.microsoft.com/office/drawing/2014/main" id="{033BF087-6032-6646-B5EE-090FC4169EA7}"/>
              </a:ext>
            </a:extLst>
          </p:cNvPr>
          <p:cNvSpPr>
            <a:spLocks noGrp="1"/>
          </p:cNvSpPr>
          <p:nvPr>
            <p:ph type="body" sz="quarter" idx="16" hasCustomPrompt="1"/>
          </p:nvPr>
        </p:nvSpPr>
        <p:spPr>
          <a:xfrm>
            <a:off x="3319254" y="6337569"/>
            <a:ext cx="3267492" cy="331016"/>
          </a:xfrm>
        </p:spPr>
        <p:txBody>
          <a:bodyPr>
            <a:normAutofit/>
          </a:bodyPr>
          <a:lstStyle>
            <a:lvl1pPr marL="0" indent="0" algn="ctr">
              <a:buNone/>
              <a:defRPr sz="975" b="0" i="0">
                <a:solidFill>
                  <a:srgbClr val="172039"/>
                </a:solidFill>
                <a:latin typeface="Century Gothic" panose="020B0502020202020204" pitchFamily="34" charset="0"/>
              </a:defRPr>
            </a:lvl1pPr>
          </a:lstStyle>
          <a:p>
            <a:pPr lvl="0"/>
            <a:r>
              <a:rPr lang="en-GB"/>
              <a:t>Title of presentation</a:t>
            </a:r>
            <a:endParaRPr lang="en-US"/>
          </a:p>
        </p:txBody>
      </p:sp>
      <p:sp>
        <p:nvSpPr>
          <p:cNvPr id="10" name="Text Placeholder 12">
            <a:extLst>
              <a:ext uri="{FF2B5EF4-FFF2-40B4-BE49-F238E27FC236}">
                <a16:creationId xmlns:a16="http://schemas.microsoft.com/office/drawing/2014/main" id="{D01A81D2-EDC0-1E4D-A8B0-F692B58492F9}"/>
              </a:ext>
            </a:extLst>
          </p:cNvPr>
          <p:cNvSpPr>
            <a:spLocks noGrp="1"/>
          </p:cNvSpPr>
          <p:nvPr>
            <p:ph type="body" sz="quarter" idx="17"/>
          </p:nvPr>
        </p:nvSpPr>
        <p:spPr>
          <a:xfrm>
            <a:off x="3481614" y="1852552"/>
            <a:ext cx="2986474" cy="3681350"/>
          </a:xfrm>
          <a:solidFill>
            <a:srgbClr val="1E8691"/>
          </a:solidFill>
        </p:spPr>
        <p:txBody>
          <a:bodyPr lIns="216000" tIns="216000" rIns="144000" bIns="216000">
            <a:normAutofit/>
          </a:bodyPr>
          <a:lstStyle>
            <a:lvl1pPr marL="183158" indent="-183158">
              <a:tabLst/>
              <a:defRPr sz="1056" b="0" i="0">
                <a:solidFill>
                  <a:schemeClr val="bg1"/>
                </a:solidFill>
                <a:latin typeface="Century Gothic" panose="020B0502020202020204" pitchFamily="34" charset="0"/>
              </a:defRPr>
            </a:lvl1pPr>
            <a:lvl2pPr>
              <a:defRPr sz="1056" b="0" i="0">
                <a:solidFill>
                  <a:schemeClr val="bg1"/>
                </a:solidFill>
                <a:latin typeface="Century Gothic" panose="020B0502020202020204" pitchFamily="34" charset="0"/>
              </a:defRPr>
            </a:lvl2pPr>
            <a:lvl3pPr>
              <a:defRPr sz="1056" b="0" i="0">
                <a:solidFill>
                  <a:schemeClr val="bg1"/>
                </a:solidFill>
                <a:latin typeface="Century Gothic" panose="020B0502020202020204" pitchFamily="34" charset="0"/>
              </a:defRPr>
            </a:lvl3pPr>
            <a:lvl5pPr>
              <a:defRPr sz="1138"/>
            </a:lvl5p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18DEC277-48E3-B543-860D-CF36240EFBBE}"/>
              </a:ext>
            </a:extLst>
          </p:cNvPr>
          <p:cNvSpPr>
            <a:spLocks noGrp="1"/>
          </p:cNvSpPr>
          <p:nvPr>
            <p:ph type="body" sz="quarter" idx="18"/>
          </p:nvPr>
        </p:nvSpPr>
        <p:spPr>
          <a:xfrm>
            <a:off x="6639151" y="1852552"/>
            <a:ext cx="2986474" cy="3681350"/>
          </a:xfrm>
          <a:solidFill>
            <a:srgbClr val="ECAF00"/>
          </a:solidFill>
        </p:spPr>
        <p:txBody>
          <a:bodyPr lIns="216000" tIns="216000" rIns="144000" bIns="216000">
            <a:normAutofit/>
          </a:bodyPr>
          <a:lstStyle>
            <a:lvl1pPr marL="183158" indent="-183158">
              <a:tabLst/>
              <a:defRPr sz="1056" b="0" i="0">
                <a:solidFill>
                  <a:schemeClr val="bg1"/>
                </a:solidFill>
                <a:latin typeface="Century Gothic" panose="020B0502020202020204" pitchFamily="34" charset="0"/>
              </a:defRPr>
            </a:lvl1pPr>
            <a:lvl2pPr>
              <a:defRPr sz="1056" b="0" i="0">
                <a:solidFill>
                  <a:schemeClr val="bg1"/>
                </a:solidFill>
                <a:latin typeface="Century Gothic" panose="020B0502020202020204" pitchFamily="34" charset="0"/>
              </a:defRPr>
            </a:lvl2pPr>
            <a:lvl3pPr>
              <a:defRPr sz="1056" b="0" i="0">
                <a:solidFill>
                  <a:schemeClr val="bg1"/>
                </a:solidFill>
                <a:latin typeface="Century Gothic" panose="020B0502020202020204" pitchFamily="34" charset="0"/>
              </a:defRPr>
            </a:lvl3pPr>
            <a:lvl5pPr>
              <a:defRPr sz="1138"/>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118724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01F2D2B-2566-0F4D-949C-647666B479C5}"/>
              </a:ext>
            </a:extLst>
          </p:cNvPr>
          <p:cNvSpPr>
            <a:spLocks noGrp="1"/>
          </p:cNvSpPr>
          <p:nvPr>
            <p:ph type="sldNum" sz="quarter" idx="12"/>
          </p:nvPr>
        </p:nvSpPr>
        <p:spPr>
          <a:xfrm>
            <a:off x="332463" y="6281195"/>
            <a:ext cx="2228850" cy="365125"/>
          </a:xfrm>
        </p:spPr>
        <p:txBody>
          <a:bodyPr/>
          <a:lstStyle>
            <a:lvl1pPr algn="l">
              <a:defRPr b="0" i="0">
                <a:solidFill>
                  <a:srgbClr val="172039"/>
                </a:solidFill>
                <a:latin typeface="Century Gothic" panose="020B0502020202020204" pitchFamily="34" charset="0"/>
              </a:defRPr>
            </a:lvl1pPr>
          </a:lstStyle>
          <a:p>
            <a:fld id="{6BB7564A-FE12-6E40-9AD2-0071AC6631D8}" type="slidenum">
              <a:rPr lang="en-US" smtClean="0"/>
              <a:pPr/>
              <a:t>‹#›</a:t>
            </a:fld>
            <a:endParaRPr lang="en-US"/>
          </a:p>
        </p:txBody>
      </p:sp>
      <p:sp>
        <p:nvSpPr>
          <p:cNvPr id="13" name="Text Placeholder 12">
            <a:extLst>
              <a:ext uri="{FF2B5EF4-FFF2-40B4-BE49-F238E27FC236}">
                <a16:creationId xmlns:a16="http://schemas.microsoft.com/office/drawing/2014/main" id="{9FF1B8D4-8DBE-BC4E-A515-0405763ED911}"/>
              </a:ext>
            </a:extLst>
          </p:cNvPr>
          <p:cNvSpPr>
            <a:spLocks noGrp="1"/>
          </p:cNvSpPr>
          <p:nvPr>
            <p:ph type="body" sz="quarter" idx="13"/>
          </p:nvPr>
        </p:nvSpPr>
        <p:spPr>
          <a:xfrm>
            <a:off x="332781" y="1852552"/>
            <a:ext cx="3060694" cy="3681350"/>
          </a:xfrm>
          <a:solidFill>
            <a:srgbClr val="154997"/>
          </a:solidFill>
        </p:spPr>
        <p:txBody>
          <a:bodyPr lIns="251999" tIns="360000" rIns="144000" bIns="216000">
            <a:normAutofit/>
          </a:bodyPr>
          <a:lstStyle>
            <a:lvl1pPr marL="0" indent="0">
              <a:buNone/>
              <a:tabLst/>
              <a:defRPr sz="1300" b="0" i="0">
                <a:solidFill>
                  <a:schemeClr val="bg1"/>
                </a:solidFill>
                <a:latin typeface="Century Gothic" panose="020B0502020202020204" pitchFamily="34" charset="0"/>
              </a:defRPr>
            </a:lvl1pPr>
            <a:lvl2pPr>
              <a:defRPr sz="1300" b="0" i="0">
                <a:solidFill>
                  <a:schemeClr val="bg1"/>
                </a:solidFill>
                <a:latin typeface="BROWN-LIGHT" pitchFamily="2" charset="77"/>
              </a:defRPr>
            </a:lvl2pPr>
            <a:lvl3pPr>
              <a:defRPr sz="1300" b="0" i="0">
                <a:solidFill>
                  <a:schemeClr val="bg1"/>
                </a:solidFill>
                <a:latin typeface="BROWN-LIGHT" pitchFamily="2" charset="77"/>
              </a:defRPr>
            </a:lvl3pPr>
            <a:lvl5pPr>
              <a:defRPr sz="1138"/>
            </a:lvl5pPr>
          </a:lstStyle>
          <a:p>
            <a:pPr lvl="0"/>
            <a:r>
              <a:rPr lang="en-US"/>
              <a:t>Click to edit Master text styles</a:t>
            </a:r>
          </a:p>
        </p:txBody>
      </p:sp>
      <p:pic>
        <p:nvPicPr>
          <p:cNvPr id="14" name="Picture 13">
            <a:extLst>
              <a:ext uri="{FF2B5EF4-FFF2-40B4-BE49-F238E27FC236}">
                <a16:creationId xmlns:a16="http://schemas.microsoft.com/office/drawing/2014/main" id="{C1C4607D-C9A5-1045-BC98-FBCC146B4FDC}"/>
              </a:ext>
            </a:extLst>
          </p:cNvPr>
          <p:cNvPicPr>
            <a:picLocks noChangeAspect="1"/>
          </p:cNvPicPr>
          <p:nvPr userDrawn="1"/>
        </p:nvPicPr>
        <p:blipFill>
          <a:blip r:embed="rId2"/>
          <a:stretch>
            <a:fillRect/>
          </a:stretch>
        </p:blipFill>
        <p:spPr>
          <a:xfrm>
            <a:off x="9329781" y="6146883"/>
            <a:ext cx="309867" cy="381375"/>
          </a:xfrm>
          <a:prstGeom prst="rect">
            <a:avLst/>
          </a:prstGeom>
        </p:spPr>
      </p:pic>
      <p:sp>
        <p:nvSpPr>
          <p:cNvPr id="18" name="Text Placeholder 16">
            <a:extLst>
              <a:ext uri="{FF2B5EF4-FFF2-40B4-BE49-F238E27FC236}">
                <a16:creationId xmlns:a16="http://schemas.microsoft.com/office/drawing/2014/main" id="{5A472510-BC39-C049-ABC0-C54CA6B723E7}"/>
              </a:ext>
            </a:extLst>
          </p:cNvPr>
          <p:cNvSpPr>
            <a:spLocks noGrp="1"/>
          </p:cNvSpPr>
          <p:nvPr>
            <p:ph type="body" sz="quarter" idx="14" hasCustomPrompt="1"/>
          </p:nvPr>
        </p:nvSpPr>
        <p:spPr>
          <a:xfrm>
            <a:off x="332463" y="435743"/>
            <a:ext cx="3267492" cy="331016"/>
          </a:xfrm>
        </p:spPr>
        <p:txBody>
          <a:bodyPr>
            <a:normAutofit/>
          </a:bodyPr>
          <a:lstStyle>
            <a:lvl1pPr marL="0" indent="0">
              <a:buNone/>
              <a:defRPr sz="975" b="0" i="0">
                <a:solidFill>
                  <a:srgbClr val="172039"/>
                </a:solidFill>
                <a:latin typeface="Century Gothic" panose="020B0502020202020204" pitchFamily="34" charset="0"/>
              </a:defRPr>
            </a:lvl1pPr>
          </a:lstStyle>
          <a:p>
            <a:pPr lvl="0"/>
            <a:r>
              <a:rPr lang="en-GB"/>
              <a:t>Section header</a:t>
            </a:r>
            <a:endParaRPr lang="en-US"/>
          </a:p>
        </p:txBody>
      </p:sp>
      <p:sp>
        <p:nvSpPr>
          <p:cNvPr id="21" name="Text Placeholder 19">
            <a:extLst>
              <a:ext uri="{FF2B5EF4-FFF2-40B4-BE49-F238E27FC236}">
                <a16:creationId xmlns:a16="http://schemas.microsoft.com/office/drawing/2014/main" id="{5A8CA221-FF5E-244B-9470-2D64555424D9}"/>
              </a:ext>
            </a:extLst>
          </p:cNvPr>
          <p:cNvSpPr>
            <a:spLocks noGrp="1"/>
          </p:cNvSpPr>
          <p:nvPr>
            <p:ph type="body" sz="quarter" idx="15" hasCustomPrompt="1"/>
          </p:nvPr>
        </p:nvSpPr>
        <p:spPr>
          <a:xfrm>
            <a:off x="322815" y="885216"/>
            <a:ext cx="4331549" cy="628836"/>
          </a:xfrm>
        </p:spPr>
        <p:txBody>
          <a:bodyPr>
            <a:normAutofit/>
          </a:bodyPr>
          <a:lstStyle>
            <a:lvl1pPr marL="0" indent="0">
              <a:buNone/>
              <a:defRPr sz="2275" b="0" i="0">
                <a:solidFill>
                  <a:srgbClr val="172039"/>
                </a:solidFill>
                <a:latin typeface="Century Gothic" panose="020B0502020202020204" pitchFamily="34" charset="0"/>
              </a:defRPr>
            </a:lvl1pPr>
          </a:lstStyle>
          <a:p>
            <a:pPr lvl="0"/>
            <a:r>
              <a:rPr lang="en-GB"/>
              <a:t>Page header</a:t>
            </a:r>
            <a:endParaRPr lang="en-US"/>
          </a:p>
        </p:txBody>
      </p:sp>
      <p:sp>
        <p:nvSpPr>
          <p:cNvPr id="28" name="Text Placeholder 16">
            <a:extLst>
              <a:ext uri="{FF2B5EF4-FFF2-40B4-BE49-F238E27FC236}">
                <a16:creationId xmlns:a16="http://schemas.microsoft.com/office/drawing/2014/main" id="{033BF087-6032-6646-B5EE-090FC4169EA7}"/>
              </a:ext>
            </a:extLst>
          </p:cNvPr>
          <p:cNvSpPr>
            <a:spLocks noGrp="1"/>
          </p:cNvSpPr>
          <p:nvPr>
            <p:ph type="body" sz="quarter" idx="16" hasCustomPrompt="1"/>
          </p:nvPr>
        </p:nvSpPr>
        <p:spPr>
          <a:xfrm>
            <a:off x="3319254" y="6337569"/>
            <a:ext cx="3267492" cy="331016"/>
          </a:xfrm>
        </p:spPr>
        <p:txBody>
          <a:bodyPr>
            <a:normAutofit/>
          </a:bodyPr>
          <a:lstStyle>
            <a:lvl1pPr marL="0" indent="0" algn="ctr">
              <a:buNone/>
              <a:defRPr sz="975" b="0" i="0">
                <a:solidFill>
                  <a:srgbClr val="172039"/>
                </a:solidFill>
                <a:latin typeface="Century Gothic" panose="020B0502020202020204" pitchFamily="34" charset="0"/>
              </a:defRPr>
            </a:lvl1pPr>
          </a:lstStyle>
          <a:p>
            <a:pPr lvl="0"/>
            <a:r>
              <a:rPr lang="en-GB"/>
              <a:t>Title of presentation</a:t>
            </a:r>
            <a:endParaRPr lang="en-US"/>
          </a:p>
        </p:txBody>
      </p:sp>
      <p:sp>
        <p:nvSpPr>
          <p:cNvPr id="10" name="Text Placeholder 12">
            <a:extLst>
              <a:ext uri="{FF2B5EF4-FFF2-40B4-BE49-F238E27FC236}">
                <a16:creationId xmlns:a16="http://schemas.microsoft.com/office/drawing/2014/main" id="{D01A81D2-EDC0-1E4D-A8B0-F692B58492F9}"/>
              </a:ext>
            </a:extLst>
          </p:cNvPr>
          <p:cNvSpPr>
            <a:spLocks noGrp="1"/>
          </p:cNvSpPr>
          <p:nvPr>
            <p:ph type="body" sz="quarter" idx="17"/>
          </p:nvPr>
        </p:nvSpPr>
        <p:spPr>
          <a:xfrm>
            <a:off x="3393475" y="1852552"/>
            <a:ext cx="3074613" cy="3681350"/>
          </a:xfrm>
          <a:solidFill>
            <a:srgbClr val="154997"/>
          </a:solidFill>
        </p:spPr>
        <p:txBody>
          <a:bodyPr lIns="251999" tIns="360000" rIns="144000" bIns="216000">
            <a:normAutofit/>
          </a:bodyPr>
          <a:lstStyle>
            <a:lvl1pPr marL="183158" indent="-183158">
              <a:tabLst/>
              <a:defRPr sz="1056" b="0" i="0">
                <a:solidFill>
                  <a:schemeClr val="bg1"/>
                </a:solidFill>
                <a:latin typeface="Century Gothic" panose="020B0502020202020204" pitchFamily="34" charset="0"/>
              </a:defRPr>
            </a:lvl1pPr>
            <a:lvl2pPr>
              <a:defRPr sz="1056" b="0" i="0">
                <a:solidFill>
                  <a:schemeClr val="bg1"/>
                </a:solidFill>
                <a:latin typeface="Century Gothic" panose="020B0502020202020204" pitchFamily="34" charset="0"/>
              </a:defRPr>
            </a:lvl2pPr>
            <a:lvl3pPr>
              <a:defRPr sz="1056" b="0" i="0">
                <a:solidFill>
                  <a:schemeClr val="bg1"/>
                </a:solidFill>
                <a:latin typeface="Century Gothic" panose="020B0502020202020204" pitchFamily="34" charset="0"/>
              </a:defRPr>
            </a:lvl3pPr>
            <a:lvl5pPr>
              <a:defRPr sz="1138"/>
            </a:lvl5pPr>
          </a:lstStyle>
          <a:p>
            <a:pPr lvl="0"/>
            <a:r>
              <a:rPr lang="en-US"/>
              <a:t>Click to edit Master text styles</a:t>
            </a:r>
          </a:p>
          <a:p>
            <a:pPr lvl="1"/>
            <a:r>
              <a:rPr lang="en-US"/>
              <a:t>Second level</a:t>
            </a:r>
          </a:p>
          <a:p>
            <a:pPr lvl="2"/>
            <a:r>
              <a:rPr lang="en-US"/>
              <a:t>Third level</a:t>
            </a:r>
          </a:p>
        </p:txBody>
      </p:sp>
      <p:sp>
        <p:nvSpPr>
          <p:cNvPr id="3" name="Picture Placeholder 2">
            <a:extLst>
              <a:ext uri="{FF2B5EF4-FFF2-40B4-BE49-F238E27FC236}">
                <a16:creationId xmlns:a16="http://schemas.microsoft.com/office/drawing/2014/main" id="{DC11E6C7-7818-6244-8A19-A87A41B0D433}"/>
              </a:ext>
            </a:extLst>
          </p:cNvPr>
          <p:cNvSpPr>
            <a:spLocks noGrp="1"/>
          </p:cNvSpPr>
          <p:nvPr>
            <p:ph type="pic" sz="quarter" idx="19" hasCustomPrompt="1"/>
          </p:nvPr>
        </p:nvSpPr>
        <p:spPr>
          <a:xfrm>
            <a:off x="6468567" y="1852613"/>
            <a:ext cx="3171725" cy="3681412"/>
          </a:xfrm>
          <a:solidFill>
            <a:schemeClr val="tx1"/>
          </a:solidFill>
        </p:spPr>
        <p:txBody>
          <a:bodyPr anchor="ctr" anchorCtr="0">
            <a:normAutofit/>
          </a:bodyPr>
          <a:lstStyle>
            <a:lvl1pPr marL="0" indent="0" algn="ctr">
              <a:buNone/>
              <a:defRPr sz="975">
                <a:solidFill>
                  <a:schemeClr val="bg1"/>
                </a:solidFill>
                <a:latin typeface="Century Gothic" panose="020B0502020202020204" pitchFamily="34" charset="0"/>
              </a:defRPr>
            </a:lvl1pPr>
          </a:lstStyle>
          <a:p>
            <a:r>
              <a:rPr lang="en-US"/>
              <a:t>Click to add image</a:t>
            </a:r>
          </a:p>
        </p:txBody>
      </p:sp>
    </p:spTree>
    <p:extLst>
      <p:ext uri="{BB962C8B-B14F-4D97-AF65-F5344CB8AC3E}">
        <p14:creationId xmlns:p14="http://schemas.microsoft.com/office/powerpoint/2010/main" val="1535056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01F2D2B-2566-0F4D-949C-647666B479C5}"/>
              </a:ext>
            </a:extLst>
          </p:cNvPr>
          <p:cNvSpPr>
            <a:spLocks noGrp="1"/>
          </p:cNvSpPr>
          <p:nvPr>
            <p:ph type="sldNum" sz="quarter" idx="12"/>
          </p:nvPr>
        </p:nvSpPr>
        <p:spPr>
          <a:xfrm>
            <a:off x="332463" y="6281195"/>
            <a:ext cx="2228850" cy="365125"/>
          </a:xfrm>
        </p:spPr>
        <p:txBody>
          <a:bodyPr/>
          <a:lstStyle>
            <a:lvl1pPr algn="l">
              <a:defRPr b="0" i="0">
                <a:solidFill>
                  <a:srgbClr val="172039"/>
                </a:solidFill>
                <a:latin typeface="Century Gothic" panose="020B0502020202020204" pitchFamily="34" charset="0"/>
              </a:defRPr>
            </a:lvl1pPr>
          </a:lstStyle>
          <a:p>
            <a:fld id="{6BB7564A-FE12-6E40-9AD2-0071AC6631D8}" type="slidenum">
              <a:rPr lang="en-US" smtClean="0"/>
              <a:pPr/>
              <a:t>‹#›</a:t>
            </a:fld>
            <a:endParaRPr lang="en-US"/>
          </a:p>
        </p:txBody>
      </p:sp>
      <p:sp>
        <p:nvSpPr>
          <p:cNvPr id="13" name="Text Placeholder 12">
            <a:extLst>
              <a:ext uri="{FF2B5EF4-FFF2-40B4-BE49-F238E27FC236}">
                <a16:creationId xmlns:a16="http://schemas.microsoft.com/office/drawing/2014/main" id="{9FF1B8D4-8DBE-BC4E-A515-0405763ED911}"/>
              </a:ext>
            </a:extLst>
          </p:cNvPr>
          <p:cNvSpPr>
            <a:spLocks noGrp="1"/>
          </p:cNvSpPr>
          <p:nvPr>
            <p:ph type="body" sz="quarter" idx="13"/>
          </p:nvPr>
        </p:nvSpPr>
        <p:spPr>
          <a:xfrm>
            <a:off x="1664209" y="1852552"/>
            <a:ext cx="3267492" cy="1192400"/>
          </a:xfrm>
          <a:solidFill>
            <a:srgbClr val="8BB9D1"/>
          </a:solidFill>
        </p:spPr>
        <p:txBody>
          <a:bodyPr lIns="251999" tIns="251999" rIns="144000" bIns="216000">
            <a:normAutofit/>
          </a:bodyPr>
          <a:lstStyle>
            <a:lvl1pPr marL="0" indent="0">
              <a:buNone/>
              <a:tabLst/>
              <a:defRPr sz="975" b="0" i="0">
                <a:solidFill>
                  <a:schemeClr val="bg1"/>
                </a:solidFill>
                <a:latin typeface="Century Gothic" panose="020B0502020202020204" pitchFamily="34" charset="0"/>
              </a:defRPr>
            </a:lvl1pPr>
            <a:lvl2pPr>
              <a:defRPr sz="1300" b="0" i="0">
                <a:solidFill>
                  <a:schemeClr val="bg1"/>
                </a:solidFill>
                <a:latin typeface="BROWN-LIGHT" pitchFamily="2" charset="77"/>
              </a:defRPr>
            </a:lvl2pPr>
            <a:lvl3pPr>
              <a:defRPr sz="1300" b="0" i="0">
                <a:solidFill>
                  <a:schemeClr val="bg1"/>
                </a:solidFill>
                <a:latin typeface="BROWN-LIGHT" pitchFamily="2" charset="77"/>
              </a:defRPr>
            </a:lvl3pPr>
            <a:lvl5pPr>
              <a:defRPr sz="1138"/>
            </a:lvl5pPr>
          </a:lstStyle>
          <a:p>
            <a:pPr lvl="0"/>
            <a:r>
              <a:rPr lang="en-US"/>
              <a:t>Click to edit Master text styles</a:t>
            </a:r>
          </a:p>
        </p:txBody>
      </p:sp>
      <p:pic>
        <p:nvPicPr>
          <p:cNvPr id="14" name="Picture 13">
            <a:extLst>
              <a:ext uri="{FF2B5EF4-FFF2-40B4-BE49-F238E27FC236}">
                <a16:creationId xmlns:a16="http://schemas.microsoft.com/office/drawing/2014/main" id="{C1C4607D-C9A5-1045-BC98-FBCC146B4FDC}"/>
              </a:ext>
            </a:extLst>
          </p:cNvPr>
          <p:cNvPicPr>
            <a:picLocks noChangeAspect="1"/>
          </p:cNvPicPr>
          <p:nvPr userDrawn="1"/>
        </p:nvPicPr>
        <p:blipFill>
          <a:blip r:embed="rId2"/>
          <a:stretch>
            <a:fillRect/>
          </a:stretch>
        </p:blipFill>
        <p:spPr>
          <a:xfrm>
            <a:off x="9329781" y="6146883"/>
            <a:ext cx="309867" cy="381375"/>
          </a:xfrm>
          <a:prstGeom prst="rect">
            <a:avLst/>
          </a:prstGeom>
        </p:spPr>
      </p:pic>
      <p:sp>
        <p:nvSpPr>
          <p:cNvPr id="18" name="Text Placeholder 16">
            <a:extLst>
              <a:ext uri="{FF2B5EF4-FFF2-40B4-BE49-F238E27FC236}">
                <a16:creationId xmlns:a16="http://schemas.microsoft.com/office/drawing/2014/main" id="{5A472510-BC39-C049-ABC0-C54CA6B723E7}"/>
              </a:ext>
            </a:extLst>
          </p:cNvPr>
          <p:cNvSpPr>
            <a:spLocks noGrp="1"/>
          </p:cNvSpPr>
          <p:nvPr>
            <p:ph type="body" sz="quarter" idx="14" hasCustomPrompt="1"/>
          </p:nvPr>
        </p:nvSpPr>
        <p:spPr>
          <a:xfrm>
            <a:off x="332463" y="435743"/>
            <a:ext cx="3267492" cy="331016"/>
          </a:xfrm>
        </p:spPr>
        <p:txBody>
          <a:bodyPr>
            <a:normAutofit/>
          </a:bodyPr>
          <a:lstStyle>
            <a:lvl1pPr marL="0" indent="0">
              <a:buNone/>
              <a:defRPr sz="975" b="0" i="0">
                <a:solidFill>
                  <a:srgbClr val="172039"/>
                </a:solidFill>
                <a:latin typeface="Century Gothic" panose="020B0502020202020204" pitchFamily="34" charset="0"/>
              </a:defRPr>
            </a:lvl1pPr>
          </a:lstStyle>
          <a:p>
            <a:pPr lvl="0"/>
            <a:r>
              <a:rPr lang="en-GB"/>
              <a:t>Section header</a:t>
            </a:r>
            <a:endParaRPr lang="en-US"/>
          </a:p>
        </p:txBody>
      </p:sp>
      <p:sp>
        <p:nvSpPr>
          <p:cNvPr id="21" name="Text Placeholder 19">
            <a:extLst>
              <a:ext uri="{FF2B5EF4-FFF2-40B4-BE49-F238E27FC236}">
                <a16:creationId xmlns:a16="http://schemas.microsoft.com/office/drawing/2014/main" id="{5A8CA221-FF5E-244B-9470-2D64555424D9}"/>
              </a:ext>
            </a:extLst>
          </p:cNvPr>
          <p:cNvSpPr>
            <a:spLocks noGrp="1"/>
          </p:cNvSpPr>
          <p:nvPr>
            <p:ph type="body" sz="quarter" idx="15" hasCustomPrompt="1"/>
          </p:nvPr>
        </p:nvSpPr>
        <p:spPr>
          <a:xfrm>
            <a:off x="322815" y="885216"/>
            <a:ext cx="4331549" cy="628836"/>
          </a:xfrm>
        </p:spPr>
        <p:txBody>
          <a:bodyPr>
            <a:normAutofit/>
          </a:bodyPr>
          <a:lstStyle>
            <a:lvl1pPr marL="0" indent="0">
              <a:buNone/>
              <a:defRPr sz="2275" b="0" i="0">
                <a:solidFill>
                  <a:srgbClr val="172039"/>
                </a:solidFill>
                <a:latin typeface="Century Gothic" panose="020B0502020202020204" pitchFamily="34" charset="0"/>
              </a:defRPr>
            </a:lvl1pPr>
          </a:lstStyle>
          <a:p>
            <a:pPr lvl="0"/>
            <a:r>
              <a:rPr lang="en-GB"/>
              <a:t>Page header</a:t>
            </a:r>
            <a:endParaRPr lang="en-US"/>
          </a:p>
        </p:txBody>
      </p:sp>
      <p:sp>
        <p:nvSpPr>
          <p:cNvPr id="28" name="Text Placeholder 16">
            <a:extLst>
              <a:ext uri="{FF2B5EF4-FFF2-40B4-BE49-F238E27FC236}">
                <a16:creationId xmlns:a16="http://schemas.microsoft.com/office/drawing/2014/main" id="{033BF087-6032-6646-B5EE-090FC4169EA7}"/>
              </a:ext>
            </a:extLst>
          </p:cNvPr>
          <p:cNvSpPr>
            <a:spLocks noGrp="1"/>
          </p:cNvSpPr>
          <p:nvPr>
            <p:ph type="body" sz="quarter" idx="16" hasCustomPrompt="1"/>
          </p:nvPr>
        </p:nvSpPr>
        <p:spPr>
          <a:xfrm>
            <a:off x="3319254" y="6337569"/>
            <a:ext cx="3267492" cy="331016"/>
          </a:xfrm>
        </p:spPr>
        <p:txBody>
          <a:bodyPr>
            <a:normAutofit/>
          </a:bodyPr>
          <a:lstStyle>
            <a:lvl1pPr marL="0" indent="0" algn="ctr">
              <a:buNone/>
              <a:defRPr sz="975" b="0" i="0">
                <a:solidFill>
                  <a:srgbClr val="172039"/>
                </a:solidFill>
                <a:latin typeface="Century Gothic" panose="020B0502020202020204" pitchFamily="34" charset="0"/>
              </a:defRPr>
            </a:lvl1pPr>
          </a:lstStyle>
          <a:p>
            <a:pPr lvl="0"/>
            <a:r>
              <a:rPr lang="en-GB"/>
              <a:t>Title of presentation</a:t>
            </a:r>
            <a:endParaRPr lang="en-US"/>
          </a:p>
        </p:txBody>
      </p:sp>
      <p:sp>
        <p:nvSpPr>
          <p:cNvPr id="7" name="Picture Placeholder 6">
            <a:extLst>
              <a:ext uri="{FF2B5EF4-FFF2-40B4-BE49-F238E27FC236}">
                <a16:creationId xmlns:a16="http://schemas.microsoft.com/office/drawing/2014/main" id="{54288043-0B6A-D84A-9547-EA20A1604B3A}"/>
              </a:ext>
            </a:extLst>
          </p:cNvPr>
          <p:cNvSpPr>
            <a:spLocks noGrp="1"/>
          </p:cNvSpPr>
          <p:nvPr>
            <p:ph type="pic" sz="quarter" idx="20" hasCustomPrompt="1"/>
          </p:nvPr>
        </p:nvSpPr>
        <p:spPr>
          <a:xfrm>
            <a:off x="322460" y="1852614"/>
            <a:ext cx="1341748" cy="1192989"/>
          </a:xfrm>
          <a:solidFill>
            <a:srgbClr val="8BB9D1"/>
          </a:solidFill>
        </p:spPr>
        <p:txBody>
          <a:bodyPr anchor="ctr" anchorCtr="0">
            <a:normAutofit/>
          </a:bodyPr>
          <a:lstStyle>
            <a:lvl1pPr marL="0" indent="0" algn="ctr">
              <a:buNone/>
              <a:defRPr sz="975">
                <a:solidFill>
                  <a:schemeClr val="bg1"/>
                </a:solidFill>
                <a:latin typeface="Century Gothic" panose="020B0502020202020204" pitchFamily="34" charset="0"/>
              </a:defRPr>
            </a:lvl1pPr>
          </a:lstStyle>
          <a:p>
            <a:r>
              <a:rPr lang="en-US"/>
              <a:t>Click to add image/icon</a:t>
            </a:r>
          </a:p>
        </p:txBody>
      </p:sp>
      <p:sp>
        <p:nvSpPr>
          <p:cNvPr id="20" name="Text Placeholder 12">
            <a:extLst>
              <a:ext uri="{FF2B5EF4-FFF2-40B4-BE49-F238E27FC236}">
                <a16:creationId xmlns:a16="http://schemas.microsoft.com/office/drawing/2014/main" id="{39F460D5-7C7F-AB4D-A8D8-5058B3521037}"/>
              </a:ext>
            </a:extLst>
          </p:cNvPr>
          <p:cNvSpPr>
            <a:spLocks noGrp="1"/>
          </p:cNvSpPr>
          <p:nvPr>
            <p:ph type="body" sz="quarter" idx="21"/>
          </p:nvPr>
        </p:nvSpPr>
        <p:spPr>
          <a:xfrm>
            <a:off x="1664209" y="3169288"/>
            <a:ext cx="3267492" cy="1192400"/>
          </a:xfrm>
          <a:solidFill>
            <a:srgbClr val="E0241E"/>
          </a:solidFill>
        </p:spPr>
        <p:txBody>
          <a:bodyPr lIns="251999" tIns="251999" rIns="144000" bIns="216000">
            <a:normAutofit/>
          </a:bodyPr>
          <a:lstStyle>
            <a:lvl1pPr marL="0" indent="0">
              <a:buNone/>
              <a:tabLst/>
              <a:defRPr sz="975" b="0" i="0">
                <a:solidFill>
                  <a:schemeClr val="bg1"/>
                </a:solidFill>
                <a:latin typeface="Century Gothic" panose="020B0502020202020204" pitchFamily="34" charset="0"/>
              </a:defRPr>
            </a:lvl1pPr>
            <a:lvl2pPr>
              <a:defRPr sz="1300" b="0" i="0">
                <a:solidFill>
                  <a:schemeClr val="bg1"/>
                </a:solidFill>
                <a:latin typeface="BROWN-LIGHT" pitchFamily="2" charset="77"/>
              </a:defRPr>
            </a:lvl2pPr>
            <a:lvl3pPr>
              <a:defRPr sz="1300" b="0" i="0">
                <a:solidFill>
                  <a:schemeClr val="bg1"/>
                </a:solidFill>
                <a:latin typeface="BROWN-LIGHT" pitchFamily="2" charset="77"/>
              </a:defRPr>
            </a:lvl3pPr>
            <a:lvl5pPr>
              <a:defRPr sz="1138"/>
            </a:lvl5pPr>
          </a:lstStyle>
          <a:p>
            <a:pPr lvl="0"/>
            <a:r>
              <a:rPr lang="en-US"/>
              <a:t>Click to edit Master text styles</a:t>
            </a:r>
          </a:p>
        </p:txBody>
      </p:sp>
      <p:sp>
        <p:nvSpPr>
          <p:cNvPr id="22" name="Picture Placeholder 6">
            <a:extLst>
              <a:ext uri="{FF2B5EF4-FFF2-40B4-BE49-F238E27FC236}">
                <a16:creationId xmlns:a16="http://schemas.microsoft.com/office/drawing/2014/main" id="{D1B5617A-1508-B540-A5F6-1B8320F0F861}"/>
              </a:ext>
            </a:extLst>
          </p:cNvPr>
          <p:cNvSpPr>
            <a:spLocks noGrp="1"/>
          </p:cNvSpPr>
          <p:nvPr>
            <p:ph type="pic" sz="quarter" idx="22" hasCustomPrompt="1"/>
          </p:nvPr>
        </p:nvSpPr>
        <p:spPr>
          <a:xfrm>
            <a:off x="322460" y="3169350"/>
            <a:ext cx="1341748" cy="1192989"/>
          </a:xfrm>
          <a:solidFill>
            <a:srgbClr val="E0241E"/>
          </a:solidFill>
        </p:spPr>
        <p:txBody>
          <a:bodyPr anchor="ctr" anchorCtr="0">
            <a:normAutofit/>
          </a:bodyPr>
          <a:lstStyle>
            <a:lvl1pPr marL="0" indent="0" algn="ctr">
              <a:buNone/>
              <a:defRPr sz="975">
                <a:solidFill>
                  <a:schemeClr val="bg1"/>
                </a:solidFill>
                <a:latin typeface="Century Gothic" panose="020B0502020202020204" pitchFamily="34" charset="0"/>
              </a:defRPr>
            </a:lvl1pPr>
          </a:lstStyle>
          <a:p>
            <a:r>
              <a:rPr lang="en-US"/>
              <a:t>Click to add image/icon</a:t>
            </a:r>
          </a:p>
        </p:txBody>
      </p:sp>
      <p:sp>
        <p:nvSpPr>
          <p:cNvPr id="23" name="Text Placeholder 12">
            <a:extLst>
              <a:ext uri="{FF2B5EF4-FFF2-40B4-BE49-F238E27FC236}">
                <a16:creationId xmlns:a16="http://schemas.microsoft.com/office/drawing/2014/main" id="{997D04C9-380A-C64F-BDBF-E940BDAEC87D}"/>
              </a:ext>
            </a:extLst>
          </p:cNvPr>
          <p:cNvSpPr>
            <a:spLocks noGrp="1"/>
          </p:cNvSpPr>
          <p:nvPr>
            <p:ph type="body" sz="quarter" idx="23"/>
          </p:nvPr>
        </p:nvSpPr>
        <p:spPr>
          <a:xfrm>
            <a:off x="1664209" y="4476880"/>
            <a:ext cx="3267492" cy="1192400"/>
          </a:xfrm>
          <a:solidFill>
            <a:srgbClr val="638D66"/>
          </a:solidFill>
        </p:spPr>
        <p:txBody>
          <a:bodyPr lIns="251999" tIns="251999" rIns="144000" bIns="216000">
            <a:normAutofit/>
          </a:bodyPr>
          <a:lstStyle>
            <a:lvl1pPr marL="0" indent="0">
              <a:buNone/>
              <a:tabLst/>
              <a:defRPr sz="975" b="0" i="0">
                <a:solidFill>
                  <a:schemeClr val="bg1"/>
                </a:solidFill>
                <a:latin typeface="Century Gothic" panose="020B0502020202020204" pitchFamily="34" charset="0"/>
              </a:defRPr>
            </a:lvl1pPr>
            <a:lvl2pPr>
              <a:defRPr sz="1300" b="0" i="0">
                <a:solidFill>
                  <a:schemeClr val="bg1"/>
                </a:solidFill>
                <a:latin typeface="BROWN-LIGHT" pitchFamily="2" charset="77"/>
              </a:defRPr>
            </a:lvl2pPr>
            <a:lvl3pPr>
              <a:defRPr sz="1300" b="0" i="0">
                <a:solidFill>
                  <a:schemeClr val="bg1"/>
                </a:solidFill>
                <a:latin typeface="BROWN-LIGHT" pitchFamily="2" charset="77"/>
              </a:defRPr>
            </a:lvl3pPr>
            <a:lvl5pPr>
              <a:defRPr sz="1138"/>
            </a:lvl5pPr>
          </a:lstStyle>
          <a:p>
            <a:pPr lvl="0"/>
            <a:r>
              <a:rPr lang="en-US"/>
              <a:t>Click to edit Master text styles</a:t>
            </a:r>
          </a:p>
        </p:txBody>
      </p:sp>
      <p:sp>
        <p:nvSpPr>
          <p:cNvPr id="24" name="Picture Placeholder 6">
            <a:extLst>
              <a:ext uri="{FF2B5EF4-FFF2-40B4-BE49-F238E27FC236}">
                <a16:creationId xmlns:a16="http://schemas.microsoft.com/office/drawing/2014/main" id="{C02BA686-5434-1847-A596-D29D609CB199}"/>
              </a:ext>
            </a:extLst>
          </p:cNvPr>
          <p:cNvSpPr>
            <a:spLocks noGrp="1"/>
          </p:cNvSpPr>
          <p:nvPr>
            <p:ph type="pic" sz="quarter" idx="24" hasCustomPrompt="1"/>
          </p:nvPr>
        </p:nvSpPr>
        <p:spPr>
          <a:xfrm>
            <a:off x="322460" y="4476942"/>
            <a:ext cx="1341748" cy="1192989"/>
          </a:xfrm>
          <a:solidFill>
            <a:srgbClr val="638D66"/>
          </a:solidFill>
        </p:spPr>
        <p:txBody>
          <a:bodyPr anchor="ctr" anchorCtr="0">
            <a:normAutofit/>
          </a:bodyPr>
          <a:lstStyle>
            <a:lvl1pPr marL="0" indent="0" algn="ctr">
              <a:buNone/>
              <a:defRPr sz="975">
                <a:solidFill>
                  <a:schemeClr val="bg1"/>
                </a:solidFill>
                <a:latin typeface="Century Gothic" panose="020B0502020202020204" pitchFamily="34" charset="0"/>
              </a:defRPr>
            </a:lvl1pPr>
          </a:lstStyle>
          <a:p>
            <a:r>
              <a:rPr lang="en-US"/>
              <a:t>Click to add image/icon</a:t>
            </a:r>
          </a:p>
        </p:txBody>
      </p:sp>
      <p:sp>
        <p:nvSpPr>
          <p:cNvPr id="32" name="Text Placeholder 12">
            <a:extLst>
              <a:ext uri="{FF2B5EF4-FFF2-40B4-BE49-F238E27FC236}">
                <a16:creationId xmlns:a16="http://schemas.microsoft.com/office/drawing/2014/main" id="{A88FFCDA-D161-1447-9D52-30826317D991}"/>
              </a:ext>
            </a:extLst>
          </p:cNvPr>
          <p:cNvSpPr>
            <a:spLocks noGrp="1"/>
          </p:cNvSpPr>
          <p:nvPr>
            <p:ph type="body" sz="quarter" idx="25"/>
          </p:nvPr>
        </p:nvSpPr>
        <p:spPr>
          <a:xfrm>
            <a:off x="6369559" y="1852552"/>
            <a:ext cx="3267492" cy="1192400"/>
          </a:xfrm>
          <a:solidFill>
            <a:srgbClr val="532980"/>
          </a:solidFill>
        </p:spPr>
        <p:txBody>
          <a:bodyPr lIns="251999" tIns="251999" rIns="144000" bIns="216000">
            <a:normAutofit/>
          </a:bodyPr>
          <a:lstStyle>
            <a:lvl1pPr marL="0" indent="0">
              <a:buNone/>
              <a:tabLst/>
              <a:defRPr sz="975" b="0" i="0">
                <a:solidFill>
                  <a:schemeClr val="bg1"/>
                </a:solidFill>
                <a:latin typeface="Century Gothic" panose="020B0502020202020204" pitchFamily="34" charset="0"/>
              </a:defRPr>
            </a:lvl1pPr>
            <a:lvl2pPr>
              <a:defRPr sz="1300" b="0" i="0">
                <a:solidFill>
                  <a:schemeClr val="bg1"/>
                </a:solidFill>
                <a:latin typeface="BROWN-LIGHT" pitchFamily="2" charset="77"/>
              </a:defRPr>
            </a:lvl2pPr>
            <a:lvl3pPr>
              <a:defRPr sz="1300" b="0" i="0">
                <a:solidFill>
                  <a:schemeClr val="bg1"/>
                </a:solidFill>
                <a:latin typeface="BROWN-LIGHT" pitchFamily="2" charset="77"/>
              </a:defRPr>
            </a:lvl3pPr>
            <a:lvl5pPr>
              <a:defRPr sz="1138"/>
            </a:lvl5pPr>
          </a:lstStyle>
          <a:p>
            <a:pPr lvl="0"/>
            <a:r>
              <a:rPr lang="en-US"/>
              <a:t>Click to edit Master text styles</a:t>
            </a:r>
          </a:p>
        </p:txBody>
      </p:sp>
      <p:sp>
        <p:nvSpPr>
          <p:cNvPr id="33" name="Picture Placeholder 6">
            <a:extLst>
              <a:ext uri="{FF2B5EF4-FFF2-40B4-BE49-F238E27FC236}">
                <a16:creationId xmlns:a16="http://schemas.microsoft.com/office/drawing/2014/main" id="{3BD9179F-DD41-004B-9BD8-56A5980B2C7A}"/>
              </a:ext>
            </a:extLst>
          </p:cNvPr>
          <p:cNvSpPr>
            <a:spLocks noGrp="1"/>
          </p:cNvSpPr>
          <p:nvPr>
            <p:ph type="pic" sz="quarter" idx="26" hasCustomPrompt="1"/>
          </p:nvPr>
        </p:nvSpPr>
        <p:spPr>
          <a:xfrm>
            <a:off x="5027810" y="1852614"/>
            <a:ext cx="1341748" cy="1192989"/>
          </a:xfrm>
          <a:solidFill>
            <a:srgbClr val="532980"/>
          </a:solidFill>
        </p:spPr>
        <p:txBody>
          <a:bodyPr anchor="ctr" anchorCtr="0">
            <a:normAutofit/>
          </a:bodyPr>
          <a:lstStyle>
            <a:lvl1pPr marL="0" indent="0" algn="ctr">
              <a:buNone/>
              <a:defRPr sz="975">
                <a:solidFill>
                  <a:schemeClr val="bg1"/>
                </a:solidFill>
                <a:latin typeface="Century Gothic" panose="020B0502020202020204" pitchFamily="34" charset="0"/>
              </a:defRPr>
            </a:lvl1pPr>
          </a:lstStyle>
          <a:p>
            <a:r>
              <a:rPr lang="en-US"/>
              <a:t>Click to add image/icon</a:t>
            </a:r>
          </a:p>
        </p:txBody>
      </p:sp>
      <p:sp>
        <p:nvSpPr>
          <p:cNvPr id="34" name="Text Placeholder 12">
            <a:extLst>
              <a:ext uri="{FF2B5EF4-FFF2-40B4-BE49-F238E27FC236}">
                <a16:creationId xmlns:a16="http://schemas.microsoft.com/office/drawing/2014/main" id="{27F18A47-5E5E-A64C-A620-36173878E7F3}"/>
              </a:ext>
            </a:extLst>
          </p:cNvPr>
          <p:cNvSpPr>
            <a:spLocks noGrp="1"/>
          </p:cNvSpPr>
          <p:nvPr>
            <p:ph type="body" sz="quarter" idx="27"/>
          </p:nvPr>
        </p:nvSpPr>
        <p:spPr>
          <a:xfrm>
            <a:off x="6369559" y="3169288"/>
            <a:ext cx="3267492" cy="1192400"/>
          </a:xfrm>
          <a:solidFill>
            <a:srgbClr val="1E8691"/>
          </a:solidFill>
        </p:spPr>
        <p:txBody>
          <a:bodyPr lIns="251999" tIns="251999" rIns="144000" bIns="216000">
            <a:normAutofit/>
          </a:bodyPr>
          <a:lstStyle>
            <a:lvl1pPr marL="0" indent="0">
              <a:buNone/>
              <a:tabLst/>
              <a:defRPr sz="975" b="0" i="0">
                <a:solidFill>
                  <a:schemeClr val="bg1"/>
                </a:solidFill>
                <a:latin typeface="Century Gothic" panose="020B0502020202020204" pitchFamily="34" charset="0"/>
              </a:defRPr>
            </a:lvl1pPr>
            <a:lvl2pPr>
              <a:defRPr sz="1300" b="0" i="0">
                <a:solidFill>
                  <a:schemeClr val="bg1"/>
                </a:solidFill>
                <a:latin typeface="BROWN-LIGHT" pitchFamily="2" charset="77"/>
              </a:defRPr>
            </a:lvl2pPr>
            <a:lvl3pPr>
              <a:defRPr sz="1300" b="0" i="0">
                <a:solidFill>
                  <a:schemeClr val="bg1"/>
                </a:solidFill>
                <a:latin typeface="BROWN-LIGHT" pitchFamily="2" charset="77"/>
              </a:defRPr>
            </a:lvl3pPr>
            <a:lvl5pPr>
              <a:defRPr sz="1138"/>
            </a:lvl5pPr>
          </a:lstStyle>
          <a:p>
            <a:pPr lvl="0"/>
            <a:r>
              <a:rPr lang="en-US"/>
              <a:t>Click to edit Master text styles</a:t>
            </a:r>
          </a:p>
        </p:txBody>
      </p:sp>
      <p:sp>
        <p:nvSpPr>
          <p:cNvPr id="35" name="Picture Placeholder 6">
            <a:extLst>
              <a:ext uri="{FF2B5EF4-FFF2-40B4-BE49-F238E27FC236}">
                <a16:creationId xmlns:a16="http://schemas.microsoft.com/office/drawing/2014/main" id="{653DF1D5-B75B-DE47-BFCE-1F17EB714362}"/>
              </a:ext>
            </a:extLst>
          </p:cNvPr>
          <p:cNvSpPr>
            <a:spLocks noGrp="1"/>
          </p:cNvSpPr>
          <p:nvPr>
            <p:ph type="pic" sz="quarter" idx="28" hasCustomPrompt="1"/>
          </p:nvPr>
        </p:nvSpPr>
        <p:spPr>
          <a:xfrm>
            <a:off x="5027810" y="3169350"/>
            <a:ext cx="1341748" cy="1192989"/>
          </a:xfrm>
          <a:solidFill>
            <a:srgbClr val="1E8691"/>
          </a:solidFill>
        </p:spPr>
        <p:txBody>
          <a:bodyPr anchor="ctr" anchorCtr="0">
            <a:normAutofit/>
          </a:bodyPr>
          <a:lstStyle>
            <a:lvl1pPr marL="0" indent="0" algn="ctr">
              <a:buNone/>
              <a:defRPr sz="975">
                <a:solidFill>
                  <a:schemeClr val="bg1"/>
                </a:solidFill>
                <a:latin typeface="Century Gothic" panose="020B0502020202020204" pitchFamily="34" charset="0"/>
              </a:defRPr>
            </a:lvl1pPr>
          </a:lstStyle>
          <a:p>
            <a:r>
              <a:rPr lang="en-US"/>
              <a:t>Click to add image/icon</a:t>
            </a:r>
          </a:p>
        </p:txBody>
      </p:sp>
      <p:sp>
        <p:nvSpPr>
          <p:cNvPr id="36" name="Text Placeholder 12">
            <a:extLst>
              <a:ext uri="{FF2B5EF4-FFF2-40B4-BE49-F238E27FC236}">
                <a16:creationId xmlns:a16="http://schemas.microsoft.com/office/drawing/2014/main" id="{3CC5D34F-2849-5141-826C-F6807B2499B4}"/>
              </a:ext>
            </a:extLst>
          </p:cNvPr>
          <p:cNvSpPr>
            <a:spLocks noGrp="1"/>
          </p:cNvSpPr>
          <p:nvPr>
            <p:ph type="body" sz="quarter" idx="29"/>
          </p:nvPr>
        </p:nvSpPr>
        <p:spPr>
          <a:xfrm>
            <a:off x="6369559" y="4476880"/>
            <a:ext cx="3267492" cy="1192400"/>
          </a:xfrm>
          <a:solidFill>
            <a:srgbClr val="ECAF00"/>
          </a:solidFill>
        </p:spPr>
        <p:txBody>
          <a:bodyPr lIns="251999" tIns="251999" rIns="144000" bIns="216000">
            <a:normAutofit/>
          </a:bodyPr>
          <a:lstStyle>
            <a:lvl1pPr marL="0" indent="0">
              <a:buNone/>
              <a:tabLst/>
              <a:defRPr sz="975" b="0" i="0">
                <a:solidFill>
                  <a:schemeClr val="bg1"/>
                </a:solidFill>
                <a:latin typeface="Century Gothic" panose="020B0502020202020204" pitchFamily="34" charset="0"/>
              </a:defRPr>
            </a:lvl1pPr>
            <a:lvl2pPr>
              <a:defRPr sz="1300" b="0" i="0">
                <a:solidFill>
                  <a:schemeClr val="bg1"/>
                </a:solidFill>
                <a:latin typeface="BROWN-LIGHT" pitchFamily="2" charset="77"/>
              </a:defRPr>
            </a:lvl2pPr>
            <a:lvl3pPr>
              <a:defRPr sz="1300" b="0" i="0">
                <a:solidFill>
                  <a:schemeClr val="bg1"/>
                </a:solidFill>
                <a:latin typeface="BROWN-LIGHT" pitchFamily="2" charset="77"/>
              </a:defRPr>
            </a:lvl3pPr>
            <a:lvl5pPr>
              <a:defRPr sz="1138"/>
            </a:lvl5pPr>
          </a:lstStyle>
          <a:p>
            <a:pPr lvl="0"/>
            <a:r>
              <a:rPr lang="en-US"/>
              <a:t>Click to edit Master text styles</a:t>
            </a:r>
          </a:p>
        </p:txBody>
      </p:sp>
      <p:sp>
        <p:nvSpPr>
          <p:cNvPr id="37" name="Picture Placeholder 6">
            <a:extLst>
              <a:ext uri="{FF2B5EF4-FFF2-40B4-BE49-F238E27FC236}">
                <a16:creationId xmlns:a16="http://schemas.microsoft.com/office/drawing/2014/main" id="{772E84D1-1CA7-FD4A-804E-1E7E30DADE7D}"/>
              </a:ext>
            </a:extLst>
          </p:cNvPr>
          <p:cNvSpPr>
            <a:spLocks noGrp="1"/>
          </p:cNvSpPr>
          <p:nvPr>
            <p:ph type="pic" sz="quarter" idx="30" hasCustomPrompt="1"/>
          </p:nvPr>
        </p:nvSpPr>
        <p:spPr>
          <a:xfrm>
            <a:off x="5027810" y="4476942"/>
            <a:ext cx="1341748" cy="1192989"/>
          </a:xfrm>
          <a:solidFill>
            <a:srgbClr val="ECAF00"/>
          </a:solidFill>
        </p:spPr>
        <p:txBody>
          <a:bodyPr anchor="ctr" anchorCtr="0">
            <a:normAutofit/>
          </a:bodyPr>
          <a:lstStyle>
            <a:lvl1pPr marL="0" indent="0" algn="ctr">
              <a:buNone/>
              <a:defRPr sz="975">
                <a:solidFill>
                  <a:schemeClr val="bg1"/>
                </a:solidFill>
                <a:latin typeface="Century Gothic" panose="020B0502020202020204" pitchFamily="34" charset="0"/>
              </a:defRPr>
            </a:lvl1pPr>
          </a:lstStyle>
          <a:p>
            <a:r>
              <a:rPr lang="en-US"/>
              <a:t>Click to add image/icon</a:t>
            </a:r>
          </a:p>
        </p:txBody>
      </p:sp>
    </p:spTree>
    <p:extLst>
      <p:ext uri="{BB962C8B-B14F-4D97-AF65-F5344CB8AC3E}">
        <p14:creationId xmlns:p14="http://schemas.microsoft.com/office/powerpoint/2010/main" val="3087902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3266617A-A057-E74E-A55C-81809F687691}"/>
              </a:ext>
            </a:extLst>
          </p:cNvPr>
          <p:cNvSpPr>
            <a:spLocks noGrp="1"/>
          </p:cNvSpPr>
          <p:nvPr>
            <p:ph type="pic" sz="quarter" idx="17" hasCustomPrompt="1"/>
          </p:nvPr>
        </p:nvSpPr>
        <p:spPr>
          <a:xfrm>
            <a:off x="3873954" y="0"/>
            <a:ext cx="6032047" cy="6858000"/>
          </a:xfrm>
          <a:custGeom>
            <a:avLst/>
            <a:gdLst>
              <a:gd name="connsiteX0" fmla="*/ 6714862 w 7424058"/>
              <a:gd name="connsiteY0" fmla="*/ 6146880 h 6858000"/>
              <a:gd name="connsiteX1" fmla="*/ 6714862 w 7424058"/>
              <a:gd name="connsiteY1" fmla="*/ 6528256 h 6858000"/>
              <a:gd name="connsiteX2" fmla="*/ 7096238 w 7424058"/>
              <a:gd name="connsiteY2" fmla="*/ 6528256 h 6858000"/>
              <a:gd name="connsiteX3" fmla="*/ 7096238 w 7424058"/>
              <a:gd name="connsiteY3" fmla="*/ 6146880 h 6858000"/>
              <a:gd name="connsiteX4" fmla="*/ 0 w 7424058"/>
              <a:gd name="connsiteY4" fmla="*/ 0 h 6858000"/>
              <a:gd name="connsiteX5" fmla="*/ 7424058 w 7424058"/>
              <a:gd name="connsiteY5" fmla="*/ 0 h 6858000"/>
              <a:gd name="connsiteX6" fmla="*/ 7424058 w 7424058"/>
              <a:gd name="connsiteY6" fmla="*/ 6858000 h 6858000"/>
              <a:gd name="connsiteX7" fmla="*/ 0 w 7424058"/>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4058" h="6858000">
                <a:moveTo>
                  <a:pt x="6714862" y="6146880"/>
                </a:moveTo>
                <a:lnTo>
                  <a:pt x="6714862" y="6528256"/>
                </a:lnTo>
                <a:lnTo>
                  <a:pt x="7096238" y="6528256"/>
                </a:lnTo>
                <a:lnTo>
                  <a:pt x="7096238" y="6146880"/>
                </a:lnTo>
                <a:close/>
                <a:moveTo>
                  <a:pt x="0" y="0"/>
                </a:moveTo>
                <a:lnTo>
                  <a:pt x="7424058" y="0"/>
                </a:lnTo>
                <a:lnTo>
                  <a:pt x="7424058" y="6858000"/>
                </a:lnTo>
                <a:lnTo>
                  <a:pt x="0" y="6858000"/>
                </a:lnTo>
                <a:close/>
              </a:path>
            </a:pathLst>
          </a:custGeom>
          <a:solidFill>
            <a:schemeClr val="tx1"/>
          </a:solidFill>
        </p:spPr>
        <p:txBody>
          <a:bodyPr wrap="square" anchor="ctr" anchorCtr="0">
            <a:noAutofit/>
          </a:bodyPr>
          <a:lstStyle>
            <a:lvl1pPr marL="0" indent="0" algn="ctr">
              <a:buNone/>
              <a:defRPr sz="1219">
                <a:solidFill>
                  <a:schemeClr val="bg1"/>
                </a:solidFill>
              </a:defRPr>
            </a:lvl1pPr>
          </a:lstStyle>
          <a:p>
            <a:r>
              <a:rPr lang="en-US"/>
              <a:t>Click to add image</a:t>
            </a:r>
          </a:p>
        </p:txBody>
      </p:sp>
      <p:sp>
        <p:nvSpPr>
          <p:cNvPr id="6" name="Slide Number Placeholder 5">
            <a:extLst>
              <a:ext uri="{FF2B5EF4-FFF2-40B4-BE49-F238E27FC236}">
                <a16:creationId xmlns:a16="http://schemas.microsoft.com/office/drawing/2014/main" id="{901F2D2B-2566-0F4D-949C-647666B479C5}"/>
              </a:ext>
            </a:extLst>
          </p:cNvPr>
          <p:cNvSpPr>
            <a:spLocks noGrp="1"/>
          </p:cNvSpPr>
          <p:nvPr>
            <p:ph type="sldNum" sz="quarter" idx="12"/>
          </p:nvPr>
        </p:nvSpPr>
        <p:spPr>
          <a:xfrm>
            <a:off x="332463" y="6281195"/>
            <a:ext cx="2228850" cy="365125"/>
          </a:xfrm>
        </p:spPr>
        <p:txBody>
          <a:bodyPr/>
          <a:lstStyle>
            <a:lvl1pPr algn="l">
              <a:defRPr b="0" i="0">
                <a:solidFill>
                  <a:srgbClr val="172039"/>
                </a:solidFill>
                <a:latin typeface="Century Gothic" panose="020B0502020202020204" pitchFamily="34" charset="0"/>
              </a:defRPr>
            </a:lvl1pPr>
          </a:lstStyle>
          <a:p>
            <a:fld id="{6BB7564A-FE12-6E40-9AD2-0071AC6631D8}" type="slidenum">
              <a:rPr lang="en-US" smtClean="0"/>
              <a:pPr/>
              <a:t>‹#›</a:t>
            </a:fld>
            <a:endParaRPr lang="en-US"/>
          </a:p>
        </p:txBody>
      </p:sp>
      <p:sp>
        <p:nvSpPr>
          <p:cNvPr id="13" name="Text Placeholder 12">
            <a:extLst>
              <a:ext uri="{FF2B5EF4-FFF2-40B4-BE49-F238E27FC236}">
                <a16:creationId xmlns:a16="http://schemas.microsoft.com/office/drawing/2014/main" id="{9FF1B8D4-8DBE-BC4E-A515-0405763ED911}"/>
              </a:ext>
            </a:extLst>
          </p:cNvPr>
          <p:cNvSpPr>
            <a:spLocks noGrp="1"/>
          </p:cNvSpPr>
          <p:nvPr>
            <p:ph type="body" sz="quarter" idx="13"/>
          </p:nvPr>
        </p:nvSpPr>
        <p:spPr>
          <a:xfrm>
            <a:off x="332780" y="2394860"/>
            <a:ext cx="3257212" cy="3374570"/>
          </a:xfrm>
        </p:spPr>
        <p:txBody>
          <a:bodyPr>
            <a:normAutofit/>
          </a:bodyPr>
          <a:lstStyle>
            <a:lvl1pPr marL="183158" indent="-183158">
              <a:tabLst/>
              <a:defRPr sz="1138" b="0" i="0">
                <a:solidFill>
                  <a:srgbClr val="172039"/>
                </a:solidFill>
                <a:latin typeface="Century Gothic" panose="020B0502020202020204" pitchFamily="34" charset="0"/>
              </a:defRPr>
            </a:lvl1pPr>
            <a:lvl2pPr>
              <a:defRPr sz="1138" b="0" i="0">
                <a:solidFill>
                  <a:srgbClr val="172039"/>
                </a:solidFill>
                <a:latin typeface="Century Gothic" panose="020B0502020202020204" pitchFamily="34" charset="0"/>
              </a:defRPr>
            </a:lvl2pPr>
            <a:lvl3pPr>
              <a:defRPr sz="1138" b="0" i="0">
                <a:solidFill>
                  <a:srgbClr val="172039"/>
                </a:solidFill>
                <a:latin typeface="Century Gothic" panose="020B0502020202020204" pitchFamily="34" charset="0"/>
              </a:defRPr>
            </a:lvl3pPr>
            <a:lvl5pPr>
              <a:defRPr sz="1138"/>
            </a:lvl5pPr>
          </a:lstStyle>
          <a:p>
            <a:pPr lvl="0"/>
            <a:r>
              <a:rPr lang="en-US"/>
              <a:t>Click to edit Master text styles</a:t>
            </a:r>
          </a:p>
          <a:p>
            <a:pPr lvl="1"/>
            <a:r>
              <a:rPr lang="en-US"/>
              <a:t>Second level</a:t>
            </a:r>
          </a:p>
          <a:p>
            <a:pPr lvl="2"/>
            <a:r>
              <a:rPr lang="en-US"/>
              <a:t>Third level</a:t>
            </a:r>
          </a:p>
        </p:txBody>
      </p:sp>
      <p:sp>
        <p:nvSpPr>
          <p:cNvPr id="18" name="Text Placeholder 16">
            <a:extLst>
              <a:ext uri="{FF2B5EF4-FFF2-40B4-BE49-F238E27FC236}">
                <a16:creationId xmlns:a16="http://schemas.microsoft.com/office/drawing/2014/main" id="{5A472510-BC39-C049-ABC0-C54CA6B723E7}"/>
              </a:ext>
            </a:extLst>
          </p:cNvPr>
          <p:cNvSpPr>
            <a:spLocks noGrp="1"/>
          </p:cNvSpPr>
          <p:nvPr>
            <p:ph type="body" sz="quarter" idx="14" hasCustomPrompt="1"/>
          </p:nvPr>
        </p:nvSpPr>
        <p:spPr>
          <a:xfrm>
            <a:off x="332463" y="435743"/>
            <a:ext cx="3257213" cy="331016"/>
          </a:xfrm>
        </p:spPr>
        <p:txBody>
          <a:bodyPr>
            <a:normAutofit/>
          </a:bodyPr>
          <a:lstStyle>
            <a:lvl1pPr marL="0" indent="0">
              <a:buNone/>
              <a:defRPr sz="975" b="0" i="0">
                <a:solidFill>
                  <a:srgbClr val="172039"/>
                </a:solidFill>
                <a:latin typeface="Century Gothic" panose="020B0502020202020204" pitchFamily="34" charset="0"/>
              </a:defRPr>
            </a:lvl1pPr>
          </a:lstStyle>
          <a:p>
            <a:pPr lvl="0"/>
            <a:r>
              <a:rPr lang="en-GB"/>
              <a:t>Section header</a:t>
            </a:r>
            <a:endParaRPr lang="en-US"/>
          </a:p>
        </p:txBody>
      </p:sp>
      <p:sp>
        <p:nvSpPr>
          <p:cNvPr id="21" name="Text Placeholder 19">
            <a:extLst>
              <a:ext uri="{FF2B5EF4-FFF2-40B4-BE49-F238E27FC236}">
                <a16:creationId xmlns:a16="http://schemas.microsoft.com/office/drawing/2014/main" id="{5A8CA221-FF5E-244B-9470-2D64555424D9}"/>
              </a:ext>
            </a:extLst>
          </p:cNvPr>
          <p:cNvSpPr>
            <a:spLocks noGrp="1"/>
          </p:cNvSpPr>
          <p:nvPr>
            <p:ph type="body" sz="quarter" idx="15" hasCustomPrompt="1"/>
          </p:nvPr>
        </p:nvSpPr>
        <p:spPr>
          <a:xfrm>
            <a:off x="322815" y="885216"/>
            <a:ext cx="3267176" cy="628836"/>
          </a:xfrm>
        </p:spPr>
        <p:txBody>
          <a:bodyPr>
            <a:normAutofit/>
          </a:bodyPr>
          <a:lstStyle>
            <a:lvl1pPr marL="0" indent="0">
              <a:buNone/>
              <a:defRPr sz="2275" b="0" i="0">
                <a:solidFill>
                  <a:srgbClr val="172039"/>
                </a:solidFill>
                <a:latin typeface="Century Gothic" panose="020B0502020202020204" pitchFamily="34" charset="0"/>
              </a:defRPr>
            </a:lvl1pPr>
          </a:lstStyle>
          <a:p>
            <a:pPr lvl="0"/>
            <a:r>
              <a:rPr lang="en-GB"/>
              <a:t>Page header</a:t>
            </a:r>
            <a:endParaRPr lang="en-US"/>
          </a:p>
        </p:txBody>
      </p:sp>
      <p:sp>
        <p:nvSpPr>
          <p:cNvPr id="28" name="Text Placeholder 16">
            <a:extLst>
              <a:ext uri="{FF2B5EF4-FFF2-40B4-BE49-F238E27FC236}">
                <a16:creationId xmlns:a16="http://schemas.microsoft.com/office/drawing/2014/main" id="{033BF087-6032-6646-B5EE-090FC4169EA7}"/>
              </a:ext>
            </a:extLst>
          </p:cNvPr>
          <p:cNvSpPr>
            <a:spLocks noGrp="1"/>
          </p:cNvSpPr>
          <p:nvPr>
            <p:ph type="body" sz="quarter" idx="16" hasCustomPrompt="1"/>
          </p:nvPr>
        </p:nvSpPr>
        <p:spPr>
          <a:xfrm>
            <a:off x="3319254" y="6337569"/>
            <a:ext cx="3267492" cy="331016"/>
          </a:xfrm>
        </p:spPr>
        <p:txBody>
          <a:bodyPr>
            <a:normAutofit/>
          </a:bodyPr>
          <a:lstStyle>
            <a:lvl1pPr marL="0" indent="0" algn="ctr">
              <a:buNone/>
              <a:defRPr sz="975" b="0" i="0">
                <a:solidFill>
                  <a:schemeClr val="bg1"/>
                </a:solidFill>
                <a:latin typeface="Century Gothic" panose="020B0502020202020204" pitchFamily="34" charset="0"/>
              </a:defRPr>
            </a:lvl1pPr>
          </a:lstStyle>
          <a:p>
            <a:pPr lvl="0"/>
            <a:r>
              <a:rPr lang="en-GB"/>
              <a:t>Title of presentation</a:t>
            </a:r>
            <a:endParaRPr lang="en-US"/>
          </a:p>
        </p:txBody>
      </p:sp>
      <p:sp>
        <p:nvSpPr>
          <p:cNvPr id="10" name="Text Placeholder 12">
            <a:extLst>
              <a:ext uri="{FF2B5EF4-FFF2-40B4-BE49-F238E27FC236}">
                <a16:creationId xmlns:a16="http://schemas.microsoft.com/office/drawing/2014/main" id="{987C3C1B-2A93-0949-853F-C8BB8462247B}"/>
              </a:ext>
            </a:extLst>
          </p:cNvPr>
          <p:cNvSpPr>
            <a:spLocks noGrp="1"/>
          </p:cNvSpPr>
          <p:nvPr>
            <p:ph type="body" sz="quarter" idx="18"/>
          </p:nvPr>
        </p:nvSpPr>
        <p:spPr>
          <a:xfrm>
            <a:off x="332780" y="1905003"/>
            <a:ext cx="3257212" cy="331016"/>
          </a:xfrm>
        </p:spPr>
        <p:txBody>
          <a:bodyPr>
            <a:normAutofit/>
          </a:bodyPr>
          <a:lstStyle>
            <a:lvl1pPr marL="0" indent="0">
              <a:buNone/>
              <a:tabLst/>
              <a:defRPr sz="1219" b="0" i="0">
                <a:solidFill>
                  <a:srgbClr val="172039"/>
                </a:solidFill>
                <a:latin typeface="Century Gothic" panose="020B0502020202020204" pitchFamily="34" charset="0"/>
              </a:defRPr>
            </a:lvl1pPr>
            <a:lvl2pPr>
              <a:defRPr sz="1300" b="0" i="0">
                <a:solidFill>
                  <a:srgbClr val="172039"/>
                </a:solidFill>
                <a:latin typeface="BROWN-LIGHT" pitchFamily="2" charset="77"/>
              </a:defRPr>
            </a:lvl2pPr>
            <a:lvl3pPr>
              <a:defRPr sz="1300" b="0" i="0">
                <a:solidFill>
                  <a:srgbClr val="172039"/>
                </a:solidFill>
                <a:latin typeface="BROWN-LIGHT" pitchFamily="2" charset="77"/>
              </a:defRPr>
            </a:lvl3pPr>
            <a:lvl5pPr>
              <a:defRPr sz="1138"/>
            </a:lvl5pPr>
          </a:lstStyle>
          <a:p>
            <a:pPr lvl="0"/>
            <a:r>
              <a:rPr lang="en-US"/>
              <a:t>Click to edit Master text styles</a:t>
            </a:r>
          </a:p>
        </p:txBody>
      </p:sp>
      <p:pic>
        <p:nvPicPr>
          <p:cNvPr id="17" name="Picture 16">
            <a:extLst>
              <a:ext uri="{FF2B5EF4-FFF2-40B4-BE49-F238E27FC236}">
                <a16:creationId xmlns:a16="http://schemas.microsoft.com/office/drawing/2014/main" id="{CAD2F237-20B7-E94D-90A2-A95E47B785F1}"/>
              </a:ext>
            </a:extLst>
          </p:cNvPr>
          <p:cNvPicPr>
            <a:picLocks noChangeAspect="1"/>
          </p:cNvPicPr>
          <p:nvPr userDrawn="1"/>
        </p:nvPicPr>
        <p:blipFill>
          <a:blip r:embed="rId2"/>
          <a:stretch>
            <a:fillRect/>
          </a:stretch>
        </p:blipFill>
        <p:spPr>
          <a:xfrm>
            <a:off x="9329779" y="6146880"/>
            <a:ext cx="309868" cy="381376"/>
          </a:xfrm>
          <a:prstGeom prst="rect">
            <a:avLst/>
          </a:prstGeom>
        </p:spPr>
      </p:pic>
    </p:spTree>
    <p:extLst>
      <p:ext uri="{BB962C8B-B14F-4D97-AF65-F5344CB8AC3E}">
        <p14:creationId xmlns:p14="http://schemas.microsoft.com/office/powerpoint/2010/main" val="779936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3266617A-A057-E74E-A55C-81809F687691}"/>
              </a:ext>
            </a:extLst>
          </p:cNvPr>
          <p:cNvSpPr>
            <a:spLocks noGrp="1"/>
          </p:cNvSpPr>
          <p:nvPr>
            <p:ph type="pic" sz="quarter" idx="17" hasCustomPrompt="1"/>
          </p:nvPr>
        </p:nvSpPr>
        <p:spPr>
          <a:xfrm>
            <a:off x="3873954" y="0"/>
            <a:ext cx="6032047" cy="6858000"/>
          </a:xfrm>
          <a:custGeom>
            <a:avLst/>
            <a:gdLst>
              <a:gd name="connsiteX0" fmla="*/ 6714862 w 7424058"/>
              <a:gd name="connsiteY0" fmla="*/ 6146880 h 6858000"/>
              <a:gd name="connsiteX1" fmla="*/ 6714862 w 7424058"/>
              <a:gd name="connsiteY1" fmla="*/ 6528256 h 6858000"/>
              <a:gd name="connsiteX2" fmla="*/ 7096238 w 7424058"/>
              <a:gd name="connsiteY2" fmla="*/ 6528256 h 6858000"/>
              <a:gd name="connsiteX3" fmla="*/ 7096238 w 7424058"/>
              <a:gd name="connsiteY3" fmla="*/ 6146880 h 6858000"/>
              <a:gd name="connsiteX4" fmla="*/ 0 w 7424058"/>
              <a:gd name="connsiteY4" fmla="*/ 0 h 6858000"/>
              <a:gd name="connsiteX5" fmla="*/ 7424058 w 7424058"/>
              <a:gd name="connsiteY5" fmla="*/ 0 h 6858000"/>
              <a:gd name="connsiteX6" fmla="*/ 7424058 w 7424058"/>
              <a:gd name="connsiteY6" fmla="*/ 6858000 h 6858000"/>
              <a:gd name="connsiteX7" fmla="*/ 0 w 7424058"/>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4058" h="6858000">
                <a:moveTo>
                  <a:pt x="6714862" y="6146880"/>
                </a:moveTo>
                <a:lnTo>
                  <a:pt x="6714862" y="6528256"/>
                </a:lnTo>
                <a:lnTo>
                  <a:pt x="7096238" y="6528256"/>
                </a:lnTo>
                <a:lnTo>
                  <a:pt x="7096238" y="6146880"/>
                </a:lnTo>
                <a:close/>
                <a:moveTo>
                  <a:pt x="0" y="0"/>
                </a:moveTo>
                <a:lnTo>
                  <a:pt x="7424058" y="0"/>
                </a:lnTo>
                <a:lnTo>
                  <a:pt x="7424058" y="6858000"/>
                </a:lnTo>
                <a:lnTo>
                  <a:pt x="0" y="6858000"/>
                </a:lnTo>
                <a:close/>
              </a:path>
            </a:pathLst>
          </a:custGeom>
          <a:solidFill>
            <a:schemeClr val="tx1"/>
          </a:solidFill>
        </p:spPr>
        <p:txBody>
          <a:bodyPr wrap="square" anchor="ctr" anchorCtr="0">
            <a:noAutofit/>
          </a:bodyPr>
          <a:lstStyle>
            <a:lvl1pPr marL="0" indent="0" algn="ctr">
              <a:buNone/>
              <a:defRPr sz="1219">
                <a:solidFill>
                  <a:schemeClr val="bg1"/>
                </a:solidFill>
              </a:defRPr>
            </a:lvl1pPr>
          </a:lstStyle>
          <a:p>
            <a:r>
              <a:rPr lang="en-US"/>
              <a:t>Click to add image</a:t>
            </a:r>
          </a:p>
        </p:txBody>
      </p:sp>
      <p:sp>
        <p:nvSpPr>
          <p:cNvPr id="6" name="Slide Number Placeholder 5">
            <a:extLst>
              <a:ext uri="{FF2B5EF4-FFF2-40B4-BE49-F238E27FC236}">
                <a16:creationId xmlns:a16="http://schemas.microsoft.com/office/drawing/2014/main" id="{901F2D2B-2566-0F4D-949C-647666B479C5}"/>
              </a:ext>
            </a:extLst>
          </p:cNvPr>
          <p:cNvSpPr>
            <a:spLocks noGrp="1"/>
          </p:cNvSpPr>
          <p:nvPr>
            <p:ph type="sldNum" sz="quarter" idx="12"/>
          </p:nvPr>
        </p:nvSpPr>
        <p:spPr>
          <a:xfrm>
            <a:off x="332463" y="6281195"/>
            <a:ext cx="2228850" cy="365125"/>
          </a:xfrm>
        </p:spPr>
        <p:txBody>
          <a:bodyPr/>
          <a:lstStyle>
            <a:lvl1pPr algn="l">
              <a:defRPr b="0" i="0">
                <a:solidFill>
                  <a:schemeClr val="bg1"/>
                </a:solidFill>
                <a:latin typeface="Century Gothic" panose="020B0502020202020204" pitchFamily="34" charset="0"/>
              </a:defRPr>
            </a:lvl1pPr>
          </a:lstStyle>
          <a:p>
            <a:fld id="{6BB7564A-FE12-6E40-9AD2-0071AC6631D8}" type="slidenum">
              <a:rPr lang="en-US" smtClean="0"/>
              <a:pPr/>
              <a:t>‹#›</a:t>
            </a:fld>
            <a:endParaRPr lang="en-US"/>
          </a:p>
        </p:txBody>
      </p:sp>
      <p:sp>
        <p:nvSpPr>
          <p:cNvPr id="13" name="Text Placeholder 12">
            <a:extLst>
              <a:ext uri="{FF2B5EF4-FFF2-40B4-BE49-F238E27FC236}">
                <a16:creationId xmlns:a16="http://schemas.microsoft.com/office/drawing/2014/main" id="{9FF1B8D4-8DBE-BC4E-A515-0405763ED911}"/>
              </a:ext>
            </a:extLst>
          </p:cNvPr>
          <p:cNvSpPr>
            <a:spLocks noGrp="1"/>
          </p:cNvSpPr>
          <p:nvPr>
            <p:ph type="body" sz="quarter" idx="13"/>
          </p:nvPr>
        </p:nvSpPr>
        <p:spPr>
          <a:xfrm>
            <a:off x="332780" y="2394860"/>
            <a:ext cx="3257212" cy="3374570"/>
          </a:xfrm>
        </p:spPr>
        <p:txBody>
          <a:bodyPr>
            <a:normAutofit/>
          </a:bodyPr>
          <a:lstStyle>
            <a:lvl1pPr marL="183158" indent="-183158">
              <a:tabLst/>
              <a:defRPr sz="1138" b="0" i="0">
                <a:solidFill>
                  <a:schemeClr val="bg1"/>
                </a:solidFill>
                <a:latin typeface="Century Gothic" panose="020B0502020202020204" pitchFamily="34" charset="0"/>
              </a:defRPr>
            </a:lvl1pPr>
            <a:lvl2pPr>
              <a:defRPr sz="1138" b="0" i="0">
                <a:solidFill>
                  <a:schemeClr val="bg1"/>
                </a:solidFill>
                <a:latin typeface="Century Gothic" panose="020B0502020202020204" pitchFamily="34" charset="0"/>
              </a:defRPr>
            </a:lvl2pPr>
            <a:lvl3pPr>
              <a:defRPr sz="1138" b="0" i="0">
                <a:solidFill>
                  <a:schemeClr val="bg1"/>
                </a:solidFill>
                <a:latin typeface="Century Gothic" panose="020B0502020202020204" pitchFamily="34" charset="0"/>
              </a:defRPr>
            </a:lvl3pPr>
            <a:lvl5pPr>
              <a:defRPr sz="1138"/>
            </a:lvl5pPr>
          </a:lstStyle>
          <a:p>
            <a:pPr lvl="0"/>
            <a:r>
              <a:rPr lang="en-US"/>
              <a:t>Click to edit Master text styles</a:t>
            </a:r>
          </a:p>
          <a:p>
            <a:pPr lvl="1"/>
            <a:r>
              <a:rPr lang="en-US"/>
              <a:t>Second level</a:t>
            </a:r>
          </a:p>
          <a:p>
            <a:pPr lvl="2"/>
            <a:r>
              <a:rPr lang="en-US"/>
              <a:t>Third level</a:t>
            </a:r>
          </a:p>
        </p:txBody>
      </p:sp>
      <p:sp>
        <p:nvSpPr>
          <p:cNvPr id="18" name="Text Placeholder 16">
            <a:extLst>
              <a:ext uri="{FF2B5EF4-FFF2-40B4-BE49-F238E27FC236}">
                <a16:creationId xmlns:a16="http://schemas.microsoft.com/office/drawing/2014/main" id="{5A472510-BC39-C049-ABC0-C54CA6B723E7}"/>
              </a:ext>
            </a:extLst>
          </p:cNvPr>
          <p:cNvSpPr>
            <a:spLocks noGrp="1"/>
          </p:cNvSpPr>
          <p:nvPr>
            <p:ph type="body" sz="quarter" idx="14" hasCustomPrompt="1"/>
          </p:nvPr>
        </p:nvSpPr>
        <p:spPr>
          <a:xfrm>
            <a:off x="332463" y="435743"/>
            <a:ext cx="3257213" cy="331016"/>
          </a:xfrm>
        </p:spPr>
        <p:txBody>
          <a:bodyPr>
            <a:normAutofit/>
          </a:bodyPr>
          <a:lstStyle>
            <a:lvl1pPr marL="0" indent="0">
              <a:buNone/>
              <a:defRPr sz="975" b="0" i="0">
                <a:solidFill>
                  <a:schemeClr val="bg1"/>
                </a:solidFill>
                <a:latin typeface="Century Gothic" panose="020B0502020202020204" pitchFamily="34" charset="0"/>
              </a:defRPr>
            </a:lvl1pPr>
          </a:lstStyle>
          <a:p>
            <a:pPr lvl="0"/>
            <a:r>
              <a:rPr lang="en-GB"/>
              <a:t>Section header</a:t>
            </a:r>
            <a:endParaRPr lang="en-US"/>
          </a:p>
        </p:txBody>
      </p:sp>
      <p:sp>
        <p:nvSpPr>
          <p:cNvPr id="21" name="Text Placeholder 19">
            <a:extLst>
              <a:ext uri="{FF2B5EF4-FFF2-40B4-BE49-F238E27FC236}">
                <a16:creationId xmlns:a16="http://schemas.microsoft.com/office/drawing/2014/main" id="{5A8CA221-FF5E-244B-9470-2D64555424D9}"/>
              </a:ext>
            </a:extLst>
          </p:cNvPr>
          <p:cNvSpPr>
            <a:spLocks noGrp="1"/>
          </p:cNvSpPr>
          <p:nvPr>
            <p:ph type="body" sz="quarter" idx="15" hasCustomPrompt="1"/>
          </p:nvPr>
        </p:nvSpPr>
        <p:spPr>
          <a:xfrm>
            <a:off x="322815" y="885216"/>
            <a:ext cx="3267176" cy="628836"/>
          </a:xfrm>
        </p:spPr>
        <p:txBody>
          <a:bodyPr>
            <a:normAutofit/>
          </a:bodyPr>
          <a:lstStyle>
            <a:lvl1pPr marL="0" indent="0">
              <a:buNone/>
              <a:defRPr sz="2275" b="0" i="0">
                <a:solidFill>
                  <a:schemeClr val="bg1"/>
                </a:solidFill>
                <a:latin typeface="Century Gothic" panose="020B0502020202020204" pitchFamily="34" charset="0"/>
              </a:defRPr>
            </a:lvl1pPr>
          </a:lstStyle>
          <a:p>
            <a:pPr lvl="0"/>
            <a:r>
              <a:rPr lang="en-GB"/>
              <a:t>Page header</a:t>
            </a:r>
            <a:endParaRPr lang="en-US"/>
          </a:p>
        </p:txBody>
      </p:sp>
      <p:sp>
        <p:nvSpPr>
          <p:cNvPr id="28" name="Text Placeholder 16">
            <a:extLst>
              <a:ext uri="{FF2B5EF4-FFF2-40B4-BE49-F238E27FC236}">
                <a16:creationId xmlns:a16="http://schemas.microsoft.com/office/drawing/2014/main" id="{033BF087-6032-6646-B5EE-090FC4169EA7}"/>
              </a:ext>
            </a:extLst>
          </p:cNvPr>
          <p:cNvSpPr>
            <a:spLocks noGrp="1"/>
          </p:cNvSpPr>
          <p:nvPr>
            <p:ph type="body" sz="quarter" idx="16" hasCustomPrompt="1"/>
          </p:nvPr>
        </p:nvSpPr>
        <p:spPr>
          <a:xfrm>
            <a:off x="3319254" y="6337569"/>
            <a:ext cx="3267492" cy="331016"/>
          </a:xfrm>
        </p:spPr>
        <p:txBody>
          <a:bodyPr>
            <a:normAutofit/>
          </a:bodyPr>
          <a:lstStyle>
            <a:lvl1pPr marL="0" indent="0" algn="ctr">
              <a:buNone/>
              <a:defRPr sz="975" b="0" i="0">
                <a:solidFill>
                  <a:schemeClr val="bg1"/>
                </a:solidFill>
                <a:latin typeface="Century Gothic" panose="020B0502020202020204" pitchFamily="34" charset="0"/>
              </a:defRPr>
            </a:lvl1pPr>
          </a:lstStyle>
          <a:p>
            <a:pPr lvl="0"/>
            <a:r>
              <a:rPr lang="en-GB"/>
              <a:t>Title of presentation</a:t>
            </a:r>
            <a:endParaRPr lang="en-US"/>
          </a:p>
        </p:txBody>
      </p:sp>
      <p:sp>
        <p:nvSpPr>
          <p:cNvPr id="10" name="Text Placeholder 12">
            <a:extLst>
              <a:ext uri="{FF2B5EF4-FFF2-40B4-BE49-F238E27FC236}">
                <a16:creationId xmlns:a16="http://schemas.microsoft.com/office/drawing/2014/main" id="{987C3C1B-2A93-0949-853F-C8BB8462247B}"/>
              </a:ext>
            </a:extLst>
          </p:cNvPr>
          <p:cNvSpPr>
            <a:spLocks noGrp="1"/>
          </p:cNvSpPr>
          <p:nvPr>
            <p:ph type="body" sz="quarter" idx="18"/>
          </p:nvPr>
        </p:nvSpPr>
        <p:spPr>
          <a:xfrm>
            <a:off x="332780" y="1905003"/>
            <a:ext cx="3257212" cy="331016"/>
          </a:xfrm>
        </p:spPr>
        <p:txBody>
          <a:bodyPr>
            <a:normAutofit/>
          </a:bodyPr>
          <a:lstStyle>
            <a:lvl1pPr marL="0" indent="0">
              <a:buNone/>
              <a:tabLst/>
              <a:defRPr sz="1219" b="0" i="0">
                <a:solidFill>
                  <a:schemeClr val="bg1"/>
                </a:solidFill>
                <a:latin typeface="Century Gothic" panose="020B0502020202020204" pitchFamily="34" charset="0"/>
              </a:defRPr>
            </a:lvl1pPr>
            <a:lvl2pPr>
              <a:defRPr sz="1300" b="0" i="0">
                <a:solidFill>
                  <a:srgbClr val="172039"/>
                </a:solidFill>
                <a:latin typeface="BROWN-LIGHT" pitchFamily="2" charset="77"/>
              </a:defRPr>
            </a:lvl2pPr>
            <a:lvl3pPr>
              <a:defRPr sz="1300" b="0" i="0">
                <a:solidFill>
                  <a:srgbClr val="172039"/>
                </a:solidFill>
                <a:latin typeface="BROWN-LIGHT" pitchFamily="2" charset="77"/>
              </a:defRPr>
            </a:lvl3pPr>
            <a:lvl5pPr>
              <a:defRPr sz="1138"/>
            </a:lvl5pPr>
          </a:lstStyle>
          <a:p>
            <a:pPr lvl="0"/>
            <a:r>
              <a:rPr lang="en-US"/>
              <a:t>Click to edit Master text styles</a:t>
            </a:r>
          </a:p>
        </p:txBody>
      </p:sp>
      <p:pic>
        <p:nvPicPr>
          <p:cNvPr id="17" name="Picture 16">
            <a:extLst>
              <a:ext uri="{FF2B5EF4-FFF2-40B4-BE49-F238E27FC236}">
                <a16:creationId xmlns:a16="http://schemas.microsoft.com/office/drawing/2014/main" id="{CAD2F237-20B7-E94D-90A2-A95E47B785F1}"/>
              </a:ext>
            </a:extLst>
          </p:cNvPr>
          <p:cNvPicPr>
            <a:picLocks noChangeAspect="1"/>
          </p:cNvPicPr>
          <p:nvPr userDrawn="1"/>
        </p:nvPicPr>
        <p:blipFill>
          <a:blip r:embed="rId2"/>
          <a:stretch>
            <a:fillRect/>
          </a:stretch>
        </p:blipFill>
        <p:spPr>
          <a:xfrm>
            <a:off x="9329779" y="6146880"/>
            <a:ext cx="309868" cy="381376"/>
          </a:xfrm>
          <a:prstGeom prst="rect">
            <a:avLst/>
          </a:prstGeom>
        </p:spPr>
      </p:pic>
    </p:spTree>
    <p:extLst>
      <p:ext uri="{BB962C8B-B14F-4D97-AF65-F5344CB8AC3E}">
        <p14:creationId xmlns:p14="http://schemas.microsoft.com/office/powerpoint/2010/main" val="2596019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0E1A6B7-2F90-A34B-828D-902F1F33459A}"/>
              </a:ext>
            </a:extLst>
          </p:cNvPr>
          <p:cNvSpPr/>
          <p:nvPr userDrawn="1"/>
        </p:nvSpPr>
        <p:spPr>
          <a:xfrm>
            <a:off x="3873401" y="0"/>
            <a:ext cx="6032599" cy="6858000"/>
          </a:xfrm>
          <a:prstGeom prst="rect">
            <a:avLst/>
          </a:prstGeom>
          <a:solidFill>
            <a:srgbClr val="AE22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3" name="Text Placeholder 2">
            <a:extLst>
              <a:ext uri="{FF2B5EF4-FFF2-40B4-BE49-F238E27FC236}">
                <a16:creationId xmlns:a16="http://schemas.microsoft.com/office/drawing/2014/main" id="{ACE8548A-A984-8A47-ACA8-CF48318AC373}"/>
              </a:ext>
            </a:extLst>
          </p:cNvPr>
          <p:cNvSpPr>
            <a:spLocks noGrp="1"/>
          </p:cNvSpPr>
          <p:nvPr>
            <p:ph type="body" sz="quarter" idx="19"/>
          </p:nvPr>
        </p:nvSpPr>
        <p:spPr>
          <a:xfrm>
            <a:off x="4144140" y="2394859"/>
            <a:ext cx="2561219" cy="3374571"/>
          </a:xfrm>
          <a:noFill/>
        </p:spPr>
        <p:txBody>
          <a:bodyPr lIns="108000" rIns="108000">
            <a:normAutofit/>
          </a:bodyPr>
          <a:lstStyle>
            <a:lvl1pPr marL="0" indent="0">
              <a:buNone/>
              <a:defRPr sz="1219" b="0" i="0">
                <a:solidFill>
                  <a:schemeClr val="bg1"/>
                </a:solidFill>
                <a:latin typeface="Century Gothic" panose="020B0502020202020204" pitchFamily="34" charset="0"/>
              </a:defRPr>
            </a:lvl1pPr>
            <a:lvl2pPr>
              <a:defRPr sz="1138">
                <a:solidFill>
                  <a:schemeClr val="bg1"/>
                </a:solidFill>
              </a:defRPr>
            </a:lvl2pPr>
            <a:lvl3pPr>
              <a:defRPr sz="1138">
                <a:solidFill>
                  <a:schemeClr val="bg1"/>
                </a:solidFill>
              </a:defRPr>
            </a:lvl3pPr>
            <a:lvl4pPr>
              <a:defRPr sz="1138"/>
            </a:lvl4pPr>
            <a:lvl5pPr>
              <a:defRPr sz="1138"/>
            </a:lvl5pPr>
          </a:lstStyle>
          <a:p>
            <a:pPr lvl="0"/>
            <a:r>
              <a:rPr lang="en-US"/>
              <a:t>Click to edit Master text styles</a:t>
            </a:r>
          </a:p>
        </p:txBody>
      </p:sp>
      <p:sp>
        <p:nvSpPr>
          <p:cNvPr id="6" name="Slide Number Placeholder 5">
            <a:extLst>
              <a:ext uri="{FF2B5EF4-FFF2-40B4-BE49-F238E27FC236}">
                <a16:creationId xmlns:a16="http://schemas.microsoft.com/office/drawing/2014/main" id="{901F2D2B-2566-0F4D-949C-647666B479C5}"/>
              </a:ext>
            </a:extLst>
          </p:cNvPr>
          <p:cNvSpPr>
            <a:spLocks noGrp="1"/>
          </p:cNvSpPr>
          <p:nvPr>
            <p:ph type="sldNum" sz="quarter" idx="12"/>
          </p:nvPr>
        </p:nvSpPr>
        <p:spPr>
          <a:xfrm>
            <a:off x="332463" y="6281195"/>
            <a:ext cx="2228850" cy="365125"/>
          </a:xfrm>
        </p:spPr>
        <p:txBody>
          <a:bodyPr/>
          <a:lstStyle>
            <a:lvl1pPr algn="l">
              <a:defRPr b="0" i="0">
                <a:solidFill>
                  <a:srgbClr val="172039"/>
                </a:solidFill>
                <a:latin typeface="Century Gothic" panose="020B0502020202020204" pitchFamily="34" charset="0"/>
              </a:defRPr>
            </a:lvl1pPr>
          </a:lstStyle>
          <a:p>
            <a:fld id="{6BB7564A-FE12-6E40-9AD2-0071AC6631D8}" type="slidenum">
              <a:rPr lang="en-US" smtClean="0"/>
              <a:pPr/>
              <a:t>‹#›</a:t>
            </a:fld>
            <a:endParaRPr lang="en-US"/>
          </a:p>
        </p:txBody>
      </p:sp>
      <p:sp>
        <p:nvSpPr>
          <p:cNvPr id="13" name="Text Placeholder 12">
            <a:extLst>
              <a:ext uri="{FF2B5EF4-FFF2-40B4-BE49-F238E27FC236}">
                <a16:creationId xmlns:a16="http://schemas.microsoft.com/office/drawing/2014/main" id="{9FF1B8D4-8DBE-BC4E-A515-0405763ED911}"/>
              </a:ext>
            </a:extLst>
          </p:cNvPr>
          <p:cNvSpPr>
            <a:spLocks noGrp="1"/>
          </p:cNvSpPr>
          <p:nvPr>
            <p:ph type="body" sz="quarter" idx="13"/>
          </p:nvPr>
        </p:nvSpPr>
        <p:spPr>
          <a:xfrm>
            <a:off x="332780" y="2394860"/>
            <a:ext cx="3257212" cy="3374570"/>
          </a:xfrm>
        </p:spPr>
        <p:txBody>
          <a:bodyPr>
            <a:normAutofit/>
          </a:bodyPr>
          <a:lstStyle>
            <a:lvl1pPr marL="183158" indent="-183158">
              <a:tabLst/>
              <a:defRPr sz="1138" b="0" i="0">
                <a:solidFill>
                  <a:srgbClr val="172039"/>
                </a:solidFill>
                <a:latin typeface="Century Gothic" panose="020B0502020202020204" pitchFamily="34" charset="0"/>
              </a:defRPr>
            </a:lvl1pPr>
            <a:lvl2pPr>
              <a:defRPr sz="1138" b="0" i="0">
                <a:solidFill>
                  <a:srgbClr val="172039"/>
                </a:solidFill>
                <a:latin typeface="Century Gothic" panose="020B0502020202020204" pitchFamily="34" charset="0"/>
              </a:defRPr>
            </a:lvl2pPr>
            <a:lvl3pPr>
              <a:defRPr sz="1138" b="0" i="0">
                <a:solidFill>
                  <a:srgbClr val="172039"/>
                </a:solidFill>
                <a:latin typeface="Century Gothic" panose="020B0502020202020204" pitchFamily="34" charset="0"/>
              </a:defRPr>
            </a:lvl3pPr>
            <a:lvl5pPr>
              <a:defRPr sz="1138"/>
            </a:lvl5pPr>
          </a:lstStyle>
          <a:p>
            <a:pPr lvl="0"/>
            <a:r>
              <a:rPr lang="en-US"/>
              <a:t>Click to edit Master text styles</a:t>
            </a:r>
          </a:p>
          <a:p>
            <a:pPr lvl="1"/>
            <a:r>
              <a:rPr lang="en-US"/>
              <a:t>Second level</a:t>
            </a:r>
          </a:p>
          <a:p>
            <a:pPr lvl="2"/>
            <a:r>
              <a:rPr lang="en-US"/>
              <a:t>Third level</a:t>
            </a:r>
          </a:p>
        </p:txBody>
      </p:sp>
      <p:sp>
        <p:nvSpPr>
          <p:cNvPr id="18" name="Text Placeholder 16">
            <a:extLst>
              <a:ext uri="{FF2B5EF4-FFF2-40B4-BE49-F238E27FC236}">
                <a16:creationId xmlns:a16="http://schemas.microsoft.com/office/drawing/2014/main" id="{5A472510-BC39-C049-ABC0-C54CA6B723E7}"/>
              </a:ext>
            </a:extLst>
          </p:cNvPr>
          <p:cNvSpPr>
            <a:spLocks noGrp="1"/>
          </p:cNvSpPr>
          <p:nvPr>
            <p:ph type="body" sz="quarter" idx="14" hasCustomPrompt="1"/>
          </p:nvPr>
        </p:nvSpPr>
        <p:spPr>
          <a:xfrm>
            <a:off x="332463" y="435743"/>
            <a:ext cx="3257213" cy="331016"/>
          </a:xfrm>
        </p:spPr>
        <p:txBody>
          <a:bodyPr>
            <a:normAutofit/>
          </a:bodyPr>
          <a:lstStyle>
            <a:lvl1pPr marL="0" indent="0">
              <a:buNone/>
              <a:defRPr sz="975" b="0" i="0">
                <a:solidFill>
                  <a:srgbClr val="172039"/>
                </a:solidFill>
                <a:latin typeface="Century Gothic" panose="020B0502020202020204" pitchFamily="34" charset="0"/>
              </a:defRPr>
            </a:lvl1pPr>
          </a:lstStyle>
          <a:p>
            <a:pPr lvl="0"/>
            <a:r>
              <a:rPr lang="en-GB"/>
              <a:t>Section header</a:t>
            </a:r>
            <a:endParaRPr lang="en-US"/>
          </a:p>
        </p:txBody>
      </p:sp>
      <p:sp>
        <p:nvSpPr>
          <p:cNvPr id="21" name="Text Placeholder 19">
            <a:extLst>
              <a:ext uri="{FF2B5EF4-FFF2-40B4-BE49-F238E27FC236}">
                <a16:creationId xmlns:a16="http://schemas.microsoft.com/office/drawing/2014/main" id="{5A8CA221-FF5E-244B-9470-2D64555424D9}"/>
              </a:ext>
            </a:extLst>
          </p:cNvPr>
          <p:cNvSpPr>
            <a:spLocks noGrp="1"/>
          </p:cNvSpPr>
          <p:nvPr>
            <p:ph type="body" sz="quarter" idx="15" hasCustomPrompt="1"/>
          </p:nvPr>
        </p:nvSpPr>
        <p:spPr>
          <a:xfrm>
            <a:off x="322815" y="885216"/>
            <a:ext cx="3267176" cy="628836"/>
          </a:xfrm>
        </p:spPr>
        <p:txBody>
          <a:bodyPr>
            <a:normAutofit/>
          </a:bodyPr>
          <a:lstStyle>
            <a:lvl1pPr marL="0" indent="0">
              <a:buNone/>
              <a:defRPr sz="2275" b="0" i="0">
                <a:solidFill>
                  <a:srgbClr val="172039"/>
                </a:solidFill>
                <a:latin typeface="Century Gothic" panose="020B0502020202020204" pitchFamily="34" charset="0"/>
              </a:defRPr>
            </a:lvl1pPr>
          </a:lstStyle>
          <a:p>
            <a:pPr lvl="0"/>
            <a:r>
              <a:rPr lang="en-GB"/>
              <a:t>Page header</a:t>
            </a:r>
            <a:endParaRPr lang="en-US"/>
          </a:p>
        </p:txBody>
      </p:sp>
      <p:sp>
        <p:nvSpPr>
          <p:cNvPr id="28" name="Text Placeholder 16">
            <a:extLst>
              <a:ext uri="{FF2B5EF4-FFF2-40B4-BE49-F238E27FC236}">
                <a16:creationId xmlns:a16="http://schemas.microsoft.com/office/drawing/2014/main" id="{033BF087-6032-6646-B5EE-090FC4169EA7}"/>
              </a:ext>
            </a:extLst>
          </p:cNvPr>
          <p:cNvSpPr>
            <a:spLocks noGrp="1"/>
          </p:cNvSpPr>
          <p:nvPr>
            <p:ph type="body" sz="quarter" idx="16" hasCustomPrompt="1"/>
          </p:nvPr>
        </p:nvSpPr>
        <p:spPr>
          <a:xfrm>
            <a:off x="3319254" y="6337569"/>
            <a:ext cx="3267492" cy="331016"/>
          </a:xfrm>
        </p:spPr>
        <p:txBody>
          <a:bodyPr>
            <a:normAutofit/>
          </a:bodyPr>
          <a:lstStyle>
            <a:lvl1pPr marL="0" indent="0" algn="ctr">
              <a:buNone/>
              <a:defRPr sz="975" b="0" i="0">
                <a:solidFill>
                  <a:schemeClr val="bg1"/>
                </a:solidFill>
                <a:latin typeface="Century Gothic" panose="020B0502020202020204" pitchFamily="34" charset="0"/>
              </a:defRPr>
            </a:lvl1pPr>
          </a:lstStyle>
          <a:p>
            <a:pPr lvl="0"/>
            <a:r>
              <a:rPr lang="en-GB"/>
              <a:t>Title of presentation</a:t>
            </a:r>
            <a:endParaRPr lang="en-US"/>
          </a:p>
        </p:txBody>
      </p:sp>
      <p:sp>
        <p:nvSpPr>
          <p:cNvPr id="10" name="Text Placeholder 12">
            <a:extLst>
              <a:ext uri="{FF2B5EF4-FFF2-40B4-BE49-F238E27FC236}">
                <a16:creationId xmlns:a16="http://schemas.microsoft.com/office/drawing/2014/main" id="{987C3C1B-2A93-0949-853F-C8BB8462247B}"/>
              </a:ext>
            </a:extLst>
          </p:cNvPr>
          <p:cNvSpPr>
            <a:spLocks noGrp="1"/>
          </p:cNvSpPr>
          <p:nvPr>
            <p:ph type="body" sz="quarter" idx="18"/>
          </p:nvPr>
        </p:nvSpPr>
        <p:spPr>
          <a:xfrm>
            <a:off x="332780" y="1905003"/>
            <a:ext cx="3257212" cy="331016"/>
          </a:xfrm>
        </p:spPr>
        <p:txBody>
          <a:bodyPr>
            <a:normAutofit/>
          </a:bodyPr>
          <a:lstStyle>
            <a:lvl1pPr marL="0" indent="0">
              <a:buNone/>
              <a:tabLst/>
              <a:defRPr sz="1219" b="0" i="0">
                <a:solidFill>
                  <a:srgbClr val="172039"/>
                </a:solidFill>
                <a:latin typeface="Century Gothic" panose="020B0502020202020204" pitchFamily="34" charset="0"/>
              </a:defRPr>
            </a:lvl1pPr>
            <a:lvl2pPr>
              <a:defRPr sz="1300" b="0" i="0">
                <a:solidFill>
                  <a:srgbClr val="172039"/>
                </a:solidFill>
                <a:latin typeface="BROWN-LIGHT" pitchFamily="2" charset="77"/>
              </a:defRPr>
            </a:lvl2pPr>
            <a:lvl3pPr>
              <a:defRPr sz="1300" b="0" i="0">
                <a:solidFill>
                  <a:srgbClr val="172039"/>
                </a:solidFill>
                <a:latin typeface="BROWN-LIGHT" pitchFamily="2" charset="77"/>
              </a:defRPr>
            </a:lvl3pPr>
            <a:lvl5pPr>
              <a:defRPr sz="1138"/>
            </a:lvl5pPr>
          </a:lstStyle>
          <a:p>
            <a:pPr lvl="0"/>
            <a:r>
              <a:rPr lang="en-US"/>
              <a:t>Click to edit Master text styles</a:t>
            </a:r>
          </a:p>
        </p:txBody>
      </p:sp>
      <p:sp>
        <p:nvSpPr>
          <p:cNvPr id="15" name="Text Placeholder 2">
            <a:extLst>
              <a:ext uri="{FF2B5EF4-FFF2-40B4-BE49-F238E27FC236}">
                <a16:creationId xmlns:a16="http://schemas.microsoft.com/office/drawing/2014/main" id="{A5D5F94F-BDAD-E34B-AECC-0C6611C73F43}"/>
              </a:ext>
            </a:extLst>
          </p:cNvPr>
          <p:cNvSpPr>
            <a:spLocks noGrp="1"/>
          </p:cNvSpPr>
          <p:nvPr>
            <p:ph type="body" sz="quarter" idx="20"/>
          </p:nvPr>
        </p:nvSpPr>
        <p:spPr>
          <a:xfrm>
            <a:off x="6899638" y="2394859"/>
            <a:ext cx="2561219" cy="3374571"/>
          </a:xfrm>
          <a:noFill/>
        </p:spPr>
        <p:txBody>
          <a:bodyPr lIns="108000" rIns="108000">
            <a:normAutofit/>
          </a:bodyPr>
          <a:lstStyle>
            <a:lvl1pPr>
              <a:defRPr sz="1138">
                <a:solidFill>
                  <a:schemeClr val="bg1"/>
                </a:solidFill>
                <a:latin typeface="Century Gothic" panose="020B0502020202020204" pitchFamily="34" charset="0"/>
              </a:defRPr>
            </a:lvl1pPr>
            <a:lvl2pPr>
              <a:defRPr sz="1138">
                <a:solidFill>
                  <a:schemeClr val="bg1"/>
                </a:solidFill>
                <a:latin typeface="Century Gothic" panose="020B0502020202020204" pitchFamily="34" charset="0"/>
              </a:defRPr>
            </a:lvl2pPr>
            <a:lvl3pPr>
              <a:defRPr sz="1138">
                <a:solidFill>
                  <a:schemeClr val="bg1"/>
                </a:solidFill>
                <a:latin typeface="Century Gothic" panose="020B0502020202020204" pitchFamily="34" charset="0"/>
              </a:defRPr>
            </a:lvl3pPr>
            <a:lvl4pPr>
              <a:defRPr sz="1138"/>
            </a:lvl4pPr>
            <a:lvl5pPr>
              <a:defRPr sz="1138"/>
            </a:lvl5pPr>
          </a:lstStyle>
          <a:p>
            <a:pPr lvl="0"/>
            <a:r>
              <a:rPr lang="en-US"/>
              <a:t>Click to edit Master text styles</a:t>
            </a:r>
          </a:p>
          <a:p>
            <a:pPr lvl="1"/>
            <a:r>
              <a:rPr lang="en-US"/>
              <a:t>Second level</a:t>
            </a:r>
          </a:p>
          <a:p>
            <a:pPr lvl="2"/>
            <a:r>
              <a:rPr lang="en-US"/>
              <a:t>Third level</a:t>
            </a:r>
          </a:p>
        </p:txBody>
      </p:sp>
      <p:pic>
        <p:nvPicPr>
          <p:cNvPr id="19" name="Picture 18">
            <a:extLst>
              <a:ext uri="{FF2B5EF4-FFF2-40B4-BE49-F238E27FC236}">
                <a16:creationId xmlns:a16="http://schemas.microsoft.com/office/drawing/2014/main" id="{B031FE0D-F25D-6249-A248-DAC7F3B2356A}"/>
              </a:ext>
            </a:extLst>
          </p:cNvPr>
          <p:cNvPicPr>
            <a:picLocks noChangeAspect="1"/>
          </p:cNvPicPr>
          <p:nvPr userDrawn="1"/>
        </p:nvPicPr>
        <p:blipFill>
          <a:blip r:embed="rId2"/>
          <a:stretch>
            <a:fillRect/>
          </a:stretch>
        </p:blipFill>
        <p:spPr>
          <a:xfrm>
            <a:off x="9329780" y="6146882"/>
            <a:ext cx="309867" cy="381375"/>
          </a:xfrm>
          <a:prstGeom prst="rect">
            <a:avLst/>
          </a:prstGeom>
        </p:spPr>
      </p:pic>
    </p:spTree>
    <p:extLst>
      <p:ext uri="{BB962C8B-B14F-4D97-AF65-F5344CB8AC3E}">
        <p14:creationId xmlns:p14="http://schemas.microsoft.com/office/powerpoint/2010/main" val="36772182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4CFCC6D-2982-5043-98BD-E913A9CA9543}"/>
              </a:ext>
            </a:extLst>
          </p:cNvPr>
          <p:cNvPicPr>
            <a:picLocks noChangeAspect="1"/>
          </p:cNvPicPr>
          <p:nvPr userDrawn="1"/>
        </p:nvPicPr>
        <p:blipFill>
          <a:blip r:embed="rId2"/>
          <a:stretch>
            <a:fillRect/>
          </a:stretch>
        </p:blipFill>
        <p:spPr>
          <a:xfrm>
            <a:off x="2424906" y="0"/>
            <a:ext cx="7481094" cy="6858000"/>
          </a:xfrm>
          <a:prstGeom prst="rect">
            <a:avLst/>
          </a:prstGeom>
        </p:spPr>
      </p:pic>
      <p:pic>
        <p:nvPicPr>
          <p:cNvPr id="19" name="Picture 18">
            <a:extLst>
              <a:ext uri="{FF2B5EF4-FFF2-40B4-BE49-F238E27FC236}">
                <a16:creationId xmlns:a16="http://schemas.microsoft.com/office/drawing/2014/main" id="{B031FE0D-F25D-6249-A248-DAC7F3B2356A}"/>
              </a:ext>
            </a:extLst>
          </p:cNvPr>
          <p:cNvPicPr>
            <a:picLocks noChangeAspect="1"/>
          </p:cNvPicPr>
          <p:nvPr userDrawn="1"/>
        </p:nvPicPr>
        <p:blipFill>
          <a:blip r:embed="rId3"/>
          <a:stretch>
            <a:fillRect/>
          </a:stretch>
        </p:blipFill>
        <p:spPr>
          <a:xfrm>
            <a:off x="9329780" y="6146882"/>
            <a:ext cx="309867" cy="381375"/>
          </a:xfrm>
          <a:prstGeom prst="rect">
            <a:avLst/>
          </a:prstGeom>
        </p:spPr>
      </p:pic>
      <p:sp>
        <p:nvSpPr>
          <p:cNvPr id="7" name="TextBox 6">
            <a:extLst>
              <a:ext uri="{FF2B5EF4-FFF2-40B4-BE49-F238E27FC236}">
                <a16:creationId xmlns:a16="http://schemas.microsoft.com/office/drawing/2014/main" id="{FD94803E-99A2-0544-AC7A-AABE86D225B8}"/>
              </a:ext>
            </a:extLst>
          </p:cNvPr>
          <p:cNvSpPr txBox="1"/>
          <p:nvPr userDrawn="1"/>
        </p:nvSpPr>
        <p:spPr>
          <a:xfrm>
            <a:off x="332780" y="3987645"/>
            <a:ext cx="4182705" cy="1420774"/>
          </a:xfrm>
          <a:prstGeom prst="rect">
            <a:avLst/>
          </a:prstGeom>
          <a:noFill/>
        </p:spPr>
        <p:txBody>
          <a:bodyPr wrap="square" rtlCol="0">
            <a:spAutoFit/>
          </a:bodyPr>
          <a:lstStyle/>
          <a:p>
            <a:pPr>
              <a:lnSpc>
                <a:spcPts val="1528"/>
              </a:lnSpc>
            </a:pPr>
            <a:r>
              <a:rPr lang="en-GB" sz="1056">
                <a:solidFill>
                  <a:srgbClr val="172039"/>
                </a:solidFill>
                <a:effectLst/>
                <a:latin typeface="Century Gothic" panose="020B0502020202020204" pitchFamily="34" charset="0"/>
              </a:rPr>
              <a:t>01409 259 613</a:t>
            </a:r>
          </a:p>
          <a:p>
            <a:pPr>
              <a:lnSpc>
                <a:spcPts val="1528"/>
              </a:lnSpc>
            </a:pPr>
            <a:r>
              <a:rPr lang="en-GB" sz="1056" err="1">
                <a:solidFill>
                  <a:srgbClr val="172039"/>
                </a:solidFill>
                <a:effectLst/>
                <a:latin typeface="Century Gothic" panose="020B0502020202020204" pitchFamily="34" charset="0"/>
              </a:rPr>
              <a:t>dartmoormat.org.uk</a:t>
            </a:r>
            <a:endParaRPr lang="en-GB" sz="1056">
              <a:solidFill>
                <a:srgbClr val="172039"/>
              </a:solidFill>
              <a:effectLst/>
              <a:latin typeface="Century Gothic" panose="020B0502020202020204" pitchFamily="34" charset="0"/>
            </a:endParaRPr>
          </a:p>
          <a:p>
            <a:pPr>
              <a:lnSpc>
                <a:spcPts val="1528"/>
              </a:lnSpc>
            </a:pPr>
            <a:endParaRPr lang="en-GB" sz="1056">
              <a:solidFill>
                <a:srgbClr val="172039"/>
              </a:solidFill>
              <a:effectLst/>
              <a:latin typeface="Century Gothic" panose="020B0502020202020204" pitchFamily="34" charset="0"/>
            </a:endParaRPr>
          </a:p>
          <a:p>
            <a:pPr>
              <a:lnSpc>
                <a:spcPts val="1528"/>
              </a:lnSpc>
            </a:pPr>
            <a:r>
              <a:rPr lang="en-GB" sz="1056">
                <a:solidFill>
                  <a:srgbClr val="172039"/>
                </a:solidFill>
                <a:effectLst/>
                <a:latin typeface="Century Gothic" panose="020B0502020202020204" pitchFamily="34" charset="0"/>
              </a:rPr>
              <a:t>Dartmoor Multi Academy Trust</a:t>
            </a:r>
          </a:p>
          <a:p>
            <a:pPr>
              <a:lnSpc>
                <a:spcPts val="1528"/>
              </a:lnSpc>
            </a:pPr>
            <a:r>
              <a:rPr lang="en-GB" sz="1056" b="0" i="0" u="none" strike="noStrike" kern="1200" err="1">
                <a:solidFill>
                  <a:schemeClr val="tx1"/>
                </a:solidFill>
                <a:effectLst/>
                <a:latin typeface="Century Gothic" panose="020B0502020202020204" pitchFamily="34" charset="0"/>
                <a:ea typeface="+mn-ea"/>
                <a:cs typeface="+mn-cs"/>
              </a:rPr>
              <a:t>Wardhayes</a:t>
            </a:r>
            <a:r>
              <a:rPr lang="en-GB" sz="1056" b="0" i="0" u="none" strike="noStrike" kern="1200">
                <a:solidFill>
                  <a:schemeClr val="tx1"/>
                </a:solidFill>
                <a:effectLst/>
                <a:latin typeface="Century Gothic" panose="020B0502020202020204" pitchFamily="34" charset="0"/>
                <a:ea typeface="+mn-ea"/>
                <a:cs typeface="+mn-cs"/>
              </a:rPr>
              <a:t>, Simmons Way</a:t>
            </a:r>
          </a:p>
          <a:p>
            <a:pPr>
              <a:lnSpc>
                <a:spcPts val="1528"/>
              </a:lnSpc>
            </a:pPr>
            <a:r>
              <a:rPr lang="en-GB" sz="1056" b="0" i="0" u="none" strike="noStrike" kern="1200">
                <a:solidFill>
                  <a:schemeClr val="tx1"/>
                </a:solidFill>
                <a:effectLst/>
                <a:latin typeface="Century Gothic" panose="020B0502020202020204" pitchFamily="34" charset="0"/>
                <a:ea typeface="+mn-ea"/>
                <a:cs typeface="+mn-cs"/>
              </a:rPr>
              <a:t>Okehampton, England</a:t>
            </a:r>
          </a:p>
          <a:p>
            <a:pPr>
              <a:lnSpc>
                <a:spcPts val="1528"/>
              </a:lnSpc>
            </a:pPr>
            <a:r>
              <a:rPr lang="en-GB" sz="1056" b="0" i="0" u="none" strike="noStrike" kern="1200">
                <a:solidFill>
                  <a:schemeClr val="tx1"/>
                </a:solidFill>
                <a:effectLst/>
                <a:latin typeface="Century Gothic" panose="020B0502020202020204" pitchFamily="34" charset="0"/>
                <a:ea typeface="+mn-ea"/>
                <a:cs typeface="+mn-cs"/>
              </a:rPr>
              <a:t>EX20 1PU</a:t>
            </a:r>
            <a:endParaRPr lang="en-GB" sz="1056">
              <a:solidFill>
                <a:srgbClr val="172039"/>
              </a:solidFill>
              <a:effectLst/>
              <a:latin typeface="Century Gothic" panose="020B0502020202020204" pitchFamily="34" charset="0"/>
            </a:endParaRPr>
          </a:p>
        </p:txBody>
      </p:sp>
      <p:sp>
        <p:nvSpPr>
          <p:cNvPr id="17" name="TextBox 16">
            <a:extLst>
              <a:ext uri="{FF2B5EF4-FFF2-40B4-BE49-F238E27FC236}">
                <a16:creationId xmlns:a16="http://schemas.microsoft.com/office/drawing/2014/main" id="{0BC8AD26-BD9A-BC4E-8079-2A9AF73E7791}"/>
              </a:ext>
            </a:extLst>
          </p:cNvPr>
          <p:cNvSpPr txBox="1"/>
          <p:nvPr userDrawn="1"/>
        </p:nvSpPr>
        <p:spPr>
          <a:xfrm>
            <a:off x="323376" y="1983273"/>
            <a:ext cx="3485419" cy="654923"/>
          </a:xfrm>
          <a:prstGeom prst="rect">
            <a:avLst/>
          </a:prstGeom>
          <a:noFill/>
        </p:spPr>
        <p:txBody>
          <a:bodyPr wrap="square" rtlCol="0">
            <a:spAutoFit/>
          </a:bodyPr>
          <a:lstStyle/>
          <a:p>
            <a:r>
              <a:rPr lang="en-GB" sz="3656" b="0" i="0">
                <a:solidFill>
                  <a:srgbClr val="172039"/>
                </a:solidFill>
                <a:effectLst/>
                <a:latin typeface="Century Gothic" panose="020B0502020202020204" pitchFamily="34" charset="0"/>
              </a:rPr>
              <a:t>Thank you</a:t>
            </a:r>
          </a:p>
        </p:txBody>
      </p:sp>
      <p:pic>
        <p:nvPicPr>
          <p:cNvPr id="3" name="Picture 2">
            <a:extLst>
              <a:ext uri="{FF2B5EF4-FFF2-40B4-BE49-F238E27FC236}">
                <a16:creationId xmlns:a16="http://schemas.microsoft.com/office/drawing/2014/main" id="{C5A9EE55-B3C7-BB28-05AD-45D3D8152CD3}"/>
              </a:ext>
            </a:extLst>
          </p:cNvPr>
          <p:cNvPicPr>
            <a:picLocks noChangeAspect="1"/>
          </p:cNvPicPr>
          <p:nvPr userDrawn="1"/>
        </p:nvPicPr>
        <p:blipFill>
          <a:blip r:embed="rId4"/>
          <a:stretch>
            <a:fillRect/>
          </a:stretch>
        </p:blipFill>
        <p:spPr>
          <a:xfrm>
            <a:off x="414287" y="6157329"/>
            <a:ext cx="428189" cy="200202"/>
          </a:xfrm>
          <a:prstGeom prst="rect">
            <a:avLst/>
          </a:prstGeom>
        </p:spPr>
      </p:pic>
    </p:spTree>
    <p:extLst>
      <p:ext uri="{BB962C8B-B14F-4D97-AF65-F5344CB8AC3E}">
        <p14:creationId xmlns:p14="http://schemas.microsoft.com/office/powerpoint/2010/main" val="23948972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14" name="Title Text"/>
          <p:cNvSpPr txBox="1">
            <a:spLocks noGrp="1"/>
          </p:cNvSpPr>
          <p:nvPr>
            <p:ph type="title"/>
          </p:nvPr>
        </p:nvSpPr>
        <p:spPr>
          <a:xfrm>
            <a:off x="742950" y="1122362"/>
            <a:ext cx="8420100" cy="2387601"/>
          </a:xfrm>
          <a:prstGeom prst="rect">
            <a:avLst/>
          </a:prstGeom>
        </p:spPr>
        <p:txBody>
          <a:bodyPr anchor="b"/>
          <a:lstStyle>
            <a:lvl1pPr algn="ctr">
              <a:defRPr sz="6000" i="0"/>
            </a:lvl1pPr>
          </a:lstStyle>
          <a:p>
            <a:r>
              <a:t>Title Text</a:t>
            </a:r>
          </a:p>
        </p:txBody>
      </p:sp>
      <p:sp>
        <p:nvSpPr>
          <p:cNvPr id="15" name="Body Level One…"/>
          <p:cNvSpPr txBox="1">
            <a:spLocks noGrp="1"/>
          </p:cNvSpPr>
          <p:nvPr>
            <p:ph type="body" sz="quarter" idx="1"/>
          </p:nvPr>
        </p:nvSpPr>
        <p:spPr>
          <a:xfrm>
            <a:off x="1238250" y="3602037"/>
            <a:ext cx="74295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65510481"/>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15_Title and Content">
    <p:spTree>
      <p:nvGrpSpPr>
        <p:cNvPr id="1" name=""/>
        <p:cNvGrpSpPr/>
        <p:nvPr/>
      </p:nvGrpSpPr>
      <p:grpSpPr>
        <a:xfrm>
          <a:off x="0" y="0"/>
          <a:ext cx="0" cy="0"/>
          <a:chOff x="0" y="0"/>
          <a:chExt cx="0" cy="0"/>
        </a:xfrm>
      </p:grpSpPr>
      <p:sp>
        <p:nvSpPr>
          <p:cNvPr id="23" name="Title Text"/>
          <p:cNvSpPr txBox="1">
            <a:spLocks noGrp="1"/>
          </p:cNvSpPr>
          <p:nvPr>
            <p:ph type="title"/>
          </p:nvPr>
        </p:nvSpPr>
        <p:spPr>
          <a:prstGeom prst="rect">
            <a:avLst/>
          </a:prstGeom>
        </p:spPr>
        <p:txBody>
          <a:bodyPr/>
          <a:lstStyle/>
          <a:p>
            <a:r>
              <a:t>Title Text</a:t>
            </a:r>
          </a:p>
        </p:txBody>
      </p:sp>
      <p:sp>
        <p:nvSpPr>
          <p:cNvPr id="24"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30680582"/>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341D48A-EDAD-DF48-B1D3-3D74454B8825}"/>
              </a:ext>
            </a:extLst>
          </p:cNvPr>
          <p:cNvPicPr>
            <a:picLocks noChangeAspect="1"/>
          </p:cNvPicPr>
          <p:nvPr userDrawn="1"/>
        </p:nvPicPr>
        <p:blipFill>
          <a:blip r:embed="rId2"/>
          <a:stretch>
            <a:fillRect/>
          </a:stretch>
        </p:blipFill>
        <p:spPr>
          <a:xfrm>
            <a:off x="8048625" y="0"/>
            <a:ext cx="1857375" cy="6858000"/>
          </a:xfrm>
          <a:prstGeom prst="rect">
            <a:avLst/>
          </a:prstGeom>
        </p:spPr>
      </p:pic>
      <p:sp>
        <p:nvSpPr>
          <p:cNvPr id="6" name="Slide Number Placeholder 5">
            <a:extLst>
              <a:ext uri="{FF2B5EF4-FFF2-40B4-BE49-F238E27FC236}">
                <a16:creationId xmlns:a16="http://schemas.microsoft.com/office/drawing/2014/main" id="{901F2D2B-2566-0F4D-949C-647666B479C5}"/>
              </a:ext>
            </a:extLst>
          </p:cNvPr>
          <p:cNvSpPr>
            <a:spLocks noGrp="1"/>
          </p:cNvSpPr>
          <p:nvPr>
            <p:ph type="sldNum" sz="quarter" idx="12"/>
          </p:nvPr>
        </p:nvSpPr>
        <p:spPr>
          <a:xfrm>
            <a:off x="332463" y="6281195"/>
            <a:ext cx="2228850" cy="365125"/>
          </a:xfrm>
        </p:spPr>
        <p:txBody>
          <a:bodyPr/>
          <a:lstStyle>
            <a:lvl1pPr algn="l">
              <a:defRPr b="0" i="0">
                <a:solidFill>
                  <a:srgbClr val="172039"/>
                </a:solidFill>
                <a:latin typeface="Century Gothic" panose="020B0502020202020204" pitchFamily="34" charset="0"/>
              </a:defRPr>
            </a:lvl1pPr>
          </a:lstStyle>
          <a:p>
            <a:fld id="{6BB7564A-FE12-6E40-9AD2-0071AC6631D8}" type="slidenum">
              <a:rPr lang="en-US" smtClean="0"/>
              <a:pPr/>
              <a:t>‹#›</a:t>
            </a:fld>
            <a:endParaRPr lang="en-US" dirty="0"/>
          </a:p>
        </p:txBody>
      </p:sp>
      <p:sp>
        <p:nvSpPr>
          <p:cNvPr id="13" name="Text Placeholder 12">
            <a:extLst>
              <a:ext uri="{FF2B5EF4-FFF2-40B4-BE49-F238E27FC236}">
                <a16:creationId xmlns:a16="http://schemas.microsoft.com/office/drawing/2014/main" id="{9FF1B8D4-8DBE-BC4E-A515-0405763ED911}"/>
              </a:ext>
            </a:extLst>
          </p:cNvPr>
          <p:cNvSpPr>
            <a:spLocks noGrp="1"/>
          </p:cNvSpPr>
          <p:nvPr>
            <p:ph type="body" sz="quarter" idx="13"/>
          </p:nvPr>
        </p:nvSpPr>
        <p:spPr>
          <a:xfrm>
            <a:off x="332780" y="1852552"/>
            <a:ext cx="6701124" cy="3681350"/>
          </a:xfrm>
        </p:spPr>
        <p:txBody>
          <a:bodyPr/>
          <a:lstStyle>
            <a:lvl1pPr marL="183158" indent="-183158">
              <a:tabLst/>
              <a:defRPr sz="1463" b="0" i="0">
                <a:solidFill>
                  <a:srgbClr val="172039"/>
                </a:solidFill>
                <a:latin typeface="Century Gothic" panose="020B0502020202020204" pitchFamily="34" charset="0"/>
              </a:defRPr>
            </a:lvl1pPr>
            <a:lvl2pPr>
              <a:defRPr sz="1381" b="0" i="0">
                <a:solidFill>
                  <a:srgbClr val="172039"/>
                </a:solidFill>
                <a:latin typeface="Century Gothic" panose="020B0502020202020204" pitchFamily="34" charset="0"/>
              </a:defRPr>
            </a:lvl2pPr>
            <a:lvl3pPr>
              <a:defRPr sz="1300" b="0" i="0">
                <a:solidFill>
                  <a:srgbClr val="172039"/>
                </a:solidFill>
                <a:latin typeface="Century Gothic" panose="020B0502020202020204" pitchFamily="34" charset="0"/>
              </a:defRPr>
            </a:lvl3pPr>
            <a:lvl5pPr>
              <a:defRPr sz="1138"/>
            </a:lvl5pPr>
          </a:lstStyle>
          <a:p>
            <a:pPr lvl="0"/>
            <a:r>
              <a:rPr lang="en-US"/>
              <a:t>Click to edit Master text styles</a:t>
            </a:r>
          </a:p>
          <a:p>
            <a:pPr lvl="1"/>
            <a:r>
              <a:rPr lang="en-US"/>
              <a:t>Second level</a:t>
            </a:r>
          </a:p>
          <a:p>
            <a:pPr lvl="2"/>
            <a:r>
              <a:rPr lang="en-US"/>
              <a:t>Third level</a:t>
            </a:r>
          </a:p>
        </p:txBody>
      </p:sp>
      <p:sp>
        <p:nvSpPr>
          <p:cNvPr id="18" name="Text Placeholder 16">
            <a:extLst>
              <a:ext uri="{FF2B5EF4-FFF2-40B4-BE49-F238E27FC236}">
                <a16:creationId xmlns:a16="http://schemas.microsoft.com/office/drawing/2014/main" id="{5A472510-BC39-C049-ABC0-C54CA6B723E7}"/>
              </a:ext>
            </a:extLst>
          </p:cNvPr>
          <p:cNvSpPr>
            <a:spLocks noGrp="1"/>
          </p:cNvSpPr>
          <p:nvPr>
            <p:ph type="body" sz="quarter" idx="14" hasCustomPrompt="1"/>
          </p:nvPr>
        </p:nvSpPr>
        <p:spPr>
          <a:xfrm>
            <a:off x="332463" y="435743"/>
            <a:ext cx="3267492" cy="331016"/>
          </a:xfrm>
        </p:spPr>
        <p:txBody>
          <a:bodyPr>
            <a:normAutofit/>
          </a:bodyPr>
          <a:lstStyle>
            <a:lvl1pPr marL="0" indent="0">
              <a:buNone/>
              <a:defRPr sz="975" b="0" i="0">
                <a:solidFill>
                  <a:srgbClr val="172039"/>
                </a:solidFill>
                <a:latin typeface="Century Gothic" panose="020B0502020202020204" pitchFamily="34" charset="0"/>
              </a:defRPr>
            </a:lvl1pPr>
          </a:lstStyle>
          <a:p>
            <a:pPr lvl="0"/>
            <a:r>
              <a:rPr lang="en-GB" dirty="0"/>
              <a:t>Section header</a:t>
            </a:r>
            <a:endParaRPr lang="en-US" dirty="0"/>
          </a:p>
        </p:txBody>
      </p:sp>
      <p:sp>
        <p:nvSpPr>
          <p:cNvPr id="21" name="Text Placeholder 19">
            <a:extLst>
              <a:ext uri="{FF2B5EF4-FFF2-40B4-BE49-F238E27FC236}">
                <a16:creationId xmlns:a16="http://schemas.microsoft.com/office/drawing/2014/main" id="{5A8CA221-FF5E-244B-9470-2D64555424D9}"/>
              </a:ext>
            </a:extLst>
          </p:cNvPr>
          <p:cNvSpPr>
            <a:spLocks noGrp="1"/>
          </p:cNvSpPr>
          <p:nvPr>
            <p:ph type="body" sz="quarter" idx="15" hasCustomPrompt="1"/>
          </p:nvPr>
        </p:nvSpPr>
        <p:spPr>
          <a:xfrm>
            <a:off x="322814" y="885216"/>
            <a:ext cx="4630186" cy="628836"/>
          </a:xfrm>
        </p:spPr>
        <p:txBody>
          <a:bodyPr>
            <a:normAutofit/>
          </a:bodyPr>
          <a:lstStyle>
            <a:lvl1pPr marL="0" indent="0">
              <a:buNone/>
              <a:defRPr sz="2275" b="0" i="0">
                <a:solidFill>
                  <a:srgbClr val="172039"/>
                </a:solidFill>
                <a:latin typeface="Century Gothic" panose="020B0502020202020204" pitchFamily="34" charset="0"/>
              </a:defRPr>
            </a:lvl1pPr>
          </a:lstStyle>
          <a:p>
            <a:pPr lvl="0"/>
            <a:r>
              <a:rPr lang="en-GB" dirty="0"/>
              <a:t>Page header</a:t>
            </a:r>
            <a:endParaRPr lang="en-US" dirty="0"/>
          </a:p>
        </p:txBody>
      </p:sp>
      <p:sp>
        <p:nvSpPr>
          <p:cNvPr id="28" name="Text Placeholder 16">
            <a:extLst>
              <a:ext uri="{FF2B5EF4-FFF2-40B4-BE49-F238E27FC236}">
                <a16:creationId xmlns:a16="http://schemas.microsoft.com/office/drawing/2014/main" id="{033BF087-6032-6646-B5EE-090FC4169EA7}"/>
              </a:ext>
            </a:extLst>
          </p:cNvPr>
          <p:cNvSpPr>
            <a:spLocks noGrp="1"/>
          </p:cNvSpPr>
          <p:nvPr>
            <p:ph type="body" sz="quarter" idx="16" hasCustomPrompt="1"/>
          </p:nvPr>
        </p:nvSpPr>
        <p:spPr>
          <a:xfrm>
            <a:off x="3319254" y="6337569"/>
            <a:ext cx="3267492" cy="331016"/>
          </a:xfrm>
        </p:spPr>
        <p:txBody>
          <a:bodyPr>
            <a:normAutofit/>
          </a:bodyPr>
          <a:lstStyle>
            <a:lvl1pPr marL="0" indent="0" algn="ctr">
              <a:buNone/>
              <a:defRPr sz="975" b="0" i="0">
                <a:solidFill>
                  <a:srgbClr val="172039"/>
                </a:solidFill>
                <a:latin typeface="Century Gothic" panose="020B0502020202020204" pitchFamily="34" charset="0"/>
              </a:defRPr>
            </a:lvl1pPr>
          </a:lstStyle>
          <a:p>
            <a:pPr lvl="0"/>
            <a:r>
              <a:rPr lang="en-GB" dirty="0"/>
              <a:t>Title of presentation</a:t>
            </a:r>
            <a:endParaRPr lang="en-US" dirty="0"/>
          </a:p>
        </p:txBody>
      </p:sp>
      <p:sp>
        <p:nvSpPr>
          <p:cNvPr id="9" name="Picture Placeholder 7">
            <a:extLst>
              <a:ext uri="{FF2B5EF4-FFF2-40B4-BE49-F238E27FC236}">
                <a16:creationId xmlns:a16="http://schemas.microsoft.com/office/drawing/2014/main" id="{A75A62B9-639F-6540-A8A4-FA012053DFDA}"/>
              </a:ext>
            </a:extLst>
          </p:cNvPr>
          <p:cNvSpPr>
            <a:spLocks noGrp="1"/>
          </p:cNvSpPr>
          <p:nvPr>
            <p:ph type="pic" sz="quarter" idx="11" hasCustomPrompt="1"/>
          </p:nvPr>
        </p:nvSpPr>
        <p:spPr>
          <a:xfrm>
            <a:off x="9194006" y="6018999"/>
            <a:ext cx="445642" cy="548035"/>
          </a:xfrm>
        </p:spPr>
        <p:txBody>
          <a:bodyPr anchor="ctr" anchorCtr="0">
            <a:normAutofit/>
          </a:bodyPr>
          <a:lstStyle>
            <a:lvl1pPr marL="0" indent="0" algn="ctr">
              <a:buNone/>
              <a:defRPr sz="569">
                <a:solidFill>
                  <a:schemeClr val="tx1"/>
                </a:solidFill>
              </a:defRPr>
            </a:lvl1pPr>
          </a:lstStyle>
          <a:p>
            <a:r>
              <a:rPr lang="en-US" dirty="0"/>
              <a:t>Click to insert school logo</a:t>
            </a:r>
          </a:p>
        </p:txBody>
      </p:sp>
    </p:spTree>
    <p:extLst>
      <p:ext uri="{BB962C8B-B14F-4D97-AF65-F5344CB8AC3E}">
        <p14:creationId xmlns:p14="http://schemas.microsoft.com/office/powerpoint/2010/main" val="437903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AE83CB-E2EF-A54E-BF7B-2849B3904991}"/>
              </a:ext>
            </a:extLst>
          </p:cNvPr>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D18CAF2-13A3-9647-B3F1-CE8E0E870DFF}"/>
              </a:ext>
            </a:extLst>
          </p:cNvPr>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8A4DD7-EC81-9F44-A0DA-40ECF2298B1F}"/>
              </a:ext>
            </a:extLst>
          </p:cNvPr>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b="1" i="0">
                <a:solidFill>
                  <a:srgbClr val="172039"/>
                </a:solidFill>
                <a:latin typeface="Century Gothic" panose="020B0502020202020204" pitchFamily="34" charset="0"/>
              </a:defRPr>
            </a:lvl1pPr>
          </a:lstStyle>
          <a:p>
            <a:endParaRPr lang="en-US"/>
          </a:p>
        </p:txBody>
      </p:sp>
      <p:sp>
        <p:nvSpPr>
          <p:cNvPr id="5" name="Footer Placeholder 4">
            <a:extLst>
              <a:ext uri="{FF2B5EF4-FFF2-40B4-BE49-F238E27FC236}">
                <a16:creationId xmlns:a16="http://schemas.microsoft.com/office/drawing/2014/main" id="{B136ABCF-2106-2644-91F1-AE75A447BA71}"/>
              </a:ext>
            </a:extLst>
          </p:cNvPr>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b="1" i="0">
                <a:solidFill>
                  <a:srgbClr val="172039"/>
                </a:solidFill>
                <a:latin typeface="Century Gothic" panose="020B0502020202020204" pitchFamily="34" charset="0"/>
              </a:defRPr>
            </a:lvl1pPr>
          </a:lstStyle>
          <a:p>
            <a:endParaRPr lang="en-US"/>
          </a:p>
        </p:txBody>
      </p:sp>
      <p:sp>
        <p:nvSpPr>
          <p:cNvPr id="6" name="Slide Number Placeholder 5">
            <a:extLst>
              <a:ext uri="{FF2B5EF4-FFF2-40B4-BE49-F238E27FC236}">
                <a16:creationId xmlns:a16="http://schemas.microsoft.com/office/drawing/2014/main" id="{19B23D72-FEB5-CA47-BD54-3DB04AB74CF7}"/>
              </a:ext>
            </a:extLst>
          </p:cNvPr>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b="1" i="0">
                <a:solidFill>
                  <a:srgbClr val="172039"/>
                </a:solidFill>
                <a:latin typeface="Century Gothic" panose="020B0502020202020204" pitchFamily="34" charset="0"/>
              </a:defRPr>
            </a:lvl1pPr>
          </a:lstStyle>
          <a:p>
            <a:fld id="{6BB7564A-FE12-6E40-9AD2-0071AC6631D8}" type="slidenum">
              <a:rPr lang="en-US" smtClean="0"/>
              <a:pPr/>
              <a:t>‹#›</a:t>
            </a:fld>
            <a:endParaRPr lang="en-US"/>
          </a:p>
        </p:txBody>
      </p:sp>
    </p:spTree>
    <p:extLst>
      <p:ext uri="{BB962C8B-B14F-4D97-AF65-F5344CB8AC3E}">
        <p14:creationId xmlns:p14="http://schemas.microsoft.com/office/powerpoint/2010/main" val="1497802932"/>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Lst>
  <p:hf hdr="0" ftr="0" dt="0"/>
  <p:txStyles>
    <p:titleStyle>
      <a:lvl1pPr algn="l" defTabSz="742950" rtl="0" eaLnBrk="1" latinLnBrk="0" hangingPunct="1">
        <a:lnSpc>
          <a:spcPct val="90000"/>
        </a:lnSpc>
        <a:spcBef>
          <a:spcPct val="0"/>
        </a:spcBef>
        <a:buNone/>
        <a:defRPr sz="3575" kern="1200">
          <a:solidFill>
            <a:srgbClr val="172039"/>
          </a:solidFill>
          <a:latin typeface="Century Gothic" panose="020B0502020202020204" pitchFamily="34" charset="0"/>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2275" b="0" i="0" kern="1200">
          <a:solidFill>
            <a:srgbClr val="172039"/>
          </a:solidFill>
          <a:latin typeface="Century Gothic" panose="020B0502020202020204" pitchFamily="34" charset="0"/>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sz="1950" b="0" i="0" kern="1200">
          <a:solidFill>
            <a:srgbClr val="172039"/>
          </a:solidFill>
          <a:latin typeface="Century Gothic" panose="020B0502020202020204" pitchFamily="34" charset="0"/>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25" b="0" i="0" kern="1200">
          <a:solidFill>
            <a:srgbClr val="172039"/>
          </a:solidFill>
          <a:latin typeface="Century Gothic" panose="020B0502020202020204" pitchFamily="34" charset="0"/>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463" b="0" i="0" kern="1200">
          <a:solidFill>
            <a:srgbClr val="172039"/>
          </a:solidFill>
          <a:latin typeface="Century Gothic" panose="020B0502020202020204" pitchFamily="34" charset="0"/>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463" b="0" i="0" kern="1200">
          <a:solidFill>
            <a:srgbClr val="172039"/>
          </a:solidFill>
          <a:latin typeface="Century Gothic" panose="020B0502020202020204" pitchFamily="34" charset="0"/>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3" Type="http://schemas.openxmlformats.org/officeDocument/2006/relationships/image" Target="../media/image19.png"/><Relationship Id="rId18" Type="http://schemas.openxmlformats.org/officeDocument/2006/relationships/slide" Target="slide13.xml"/><Relationship Id="rId26" Type="http://schemas.openxmlformats.org/officeDocument/2006/relationships/slide" Target="slide17.xml"/><Relationship Id="rId3" Type="http://schemas.openxmlformats.org/officeDocument/2006/relationships/image" Target="../media/image14.png"/><Relationship Id="rId21" Type="http://schemas.openxmlformats.org/officeDocument/2006/relationships/image" Target="../media/image23.png"/><Relationship Id="rId7" Type="http://schemas.openxmlformats.org/officeDocument/2006/relationships/image" Target="../media/image16.png"/><Relationship Id="rId12" Type="http://schemas.openxmlformats.org/officeDocument/2006/relationships/slide" Target="slide9.xml"/><Relationship Id="rId17" Type="http://schemas.openxmlformats.org/officeDocument/2006/relationships/image" Target="../media/image21.png"/><Relationship Id="rId25" Type="http://schemas.openxmlformats.org/officeDocument/2006/relationships/image" Target="../media/image25.png"/><Relationship Id="rId33" Type="http://schemas.openxmlformats.org/officeDocument/2006/relationships/image" Target="../media/image29.png"/><Relationship Id="rId2" Type="http://schemas.openxmlformats.org/officeDocument/2006/relationships/slide" Target="slide3.xml"/><Relationship Id="rId16" Type="http://schemas.openxmlformats.org/officeDocument/2006/relationships/slide" Target="slide12.xml"/><Relationship Id="rId20" Type="http://schemas.openxmlformats.org/officeDocument/2006/relationships/slide" Target="slide14.xml"/><Relationship Id="rId29" Type="http://schemas.openxmlformats.org/officeDocument/2006/relationships/image" Target="../media/image27.png"/><Relationship Id="rId1" Type="http://schemas.openxmlformats.org/officeDocument/2006/relationships/slideLayout" Target="../slideLayouts/slideLayout17.xml"/><Relationship Id="rId6" Type="http://schemas.openxmlformats.org/officeDocument/2006/relationships/slide" Target="slide6.xml"/><Relationship Id="rId11" Type="http://schemas.openxmlformats.org/officeDocument/2006/relationships/image" Target="../media/image18.png"/><Relationship Id="rId24" Type="http://schemas.openxmlformats.org/officeDocument/2006/relationships/slide" Target="slide16.xml"/><Relationship Id="rId32" Type="http://schemas.openxmlformats.org/officeDocument/2006/relationships/slide" Target="slide19.xml"/><Relationship Id="rId5" Type="http://schemas.openxmlformats.org/officeDocument/2006/relationships/image" Target="../media/image15.png"/><Relationship Id="rId15" Type="http://schemas.openxmlformats.org/officeDocument/2006/relationships/image" Target="../media/image20.png"/><Relationship Id="rId23" Type="http://schemas.openxmlformats.org/officeDocument/2006/relationships/image" Target="../media/image24.png"/><Relationship Id="rId28" Type="http://schemas.openxmlformats.org/officeDocument/2006/relationships/slide" Target="slide18.xml"/><Relationship Id="rId10" Type="http://schemas.openxmlformats.org/officeDocument/2006/relationships/slide" Target="slide8.xml"/><Relationship Id="rId19" Type="http://schemas.openxmlformats.org/officeDocument/2006/relationships/image" Target="../media/image22.png"/><Relationship Id="rId31" Type="http://schemas.openxmlformats.org/officeDocument/2006/relationships/image" Target="../media/image28.png"/><Relationship Id="rId4" Type="http://schemas.openxmlformats.org/officeDocument/2006/relationships/slide" Target="slide4.xml"/><Relationship Id="rId9" Type="http://schemas.openxmlformats.org/officeDocument/2006/relationships/image" Target="../media/image17.png"/><Relationship Id="rId14" Type="http://schemas.openxmlformats.org/officeDocument/2006/relationships/slide" Target="slide10.xml"/><Relationship Id="rId22" Type="http://schemas.openxmlformats.org/officeDocument/2006/relationships/slide" Target="slide15.xml"/><Relationship Id="rId27" Type="http://schemas.openxmlformats.org/officeDocument/2006/relationships/image" Target="../media/image26.png"/><Relationship Id="rId30" Type="http://schemas.openxmlformats.org/officeDocument/2006/relationships/slide" Target="slide5.xml"/><Relationship Id="rId8" Type="http://schemas.openxmlformats.org/officeDocument/2006/relationships/slide" Target="slide7.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mailto:office@tenburyhigh.co.uk" TargetMode="External"/><Relationship Id="rId1" Type="http://schemas.openxmlformats.org/officeDocument/2006/relationships/slideLayout" Target="../slideLayouts/slideLayout18.xml"/><Relationship Id="rId4" Type="http://schemas.openxmlformats.org/officeDocument/2006/relationships/image" Target="../media/image30.JPG"/></Relationships>
</file>

<file path=ppt/slides/_rels/slide4.xml.rels><?xml version="1.0" encoding="UTF-8" standalone="yes"?>
<Relationships xmlns="http://schemas.openxmlformats.org/package/2006/relationships"><Relationship Id="rId3" Type="http://schemas.openxmlformats.org/officeDocument/2006/relationships/hyperlink" Target="https://okehampton-my.sharepoint.com/personal/jdart_dmatschools_org_uk/Documents/SEND/Resources/Graduated%20response%20to%20SEND.docx?web=1" TargetMode="External"/><Relationship Id="rId2" Type="http://schemas.openxmlformats.org/officeDocument/2006/relationships/image" Target="../media/image31.jpeg"/><Relationship Id="rId1" Type="http://schemas.openxmlformats.org/officeDocument/2006/relationships/slideLayout" Target="../slideLayouts/slideLayout12.xml"/><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2.jpe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 Target="slide2.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 Target="slide2.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 Target="slide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 Target="slide2.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 Target="slide2.xml"/><Relationship Id="rId1" Type="http://schemas.openxmlformats.org/officeDocument/2006/relationships/slideLayout" Target="../slideLayouts/slideLayout18.xml"/><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mailto:msmith@okehamptonprimary.org.uk" TargetMode="External"/><Relationship Id="rId1" Type="http://schemas.openxmlformats.org/officeDocument/2006/relationships/slideLayout" Target="../slideLayouts/slideLayout18.xml"/><Relationship Id="rId4" Type="http://schemas.openxmlformats.org/officeDocument/2006/relationships/hyperlink" Target="https://www.devon.gov.uk/educationandfamilies/young-people/children-in-care/education-of-children-in-care/" TargetMode="External"/></Relationships>
</file>

<file path=ppt/slides/_rels/slide1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dartmoormat.org.uk/contact-us/" TargetMode="Externa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www.devon.gov.uk/education-and-families/send-local-offer/about-send-and-the-local-offer/what-is-the-send-local-offer/" TargetMode="External"/><Relationship Id="rId1" Type="http://schemas.openxmlformats.org/officeDocument/2006/relationships/slideLayout" Target="../slideLayouts/slideLayout18.xml"/><Relationship Id="rId6" Type="http://schemas.openxmlformats.org/officeDocument/2006/relationships/hyperlink" Target="https://www.devon.gov.uk/support-schools-settings/ordinarily-available-inclusive-provision/" TargetMode="External"/><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A85726-3BD6-9746-A936-42CC67F97B7E}"/>
              </a:ext>
            </a:extLst>
          </p:cNvPr>
          <p:cNvSpPr>
            <a:spLocks noGrp="1"/>
          </p:cNvSpPr>
          <p:nvPr>
            <p:ph type="ctrTitle"/>
          </p:nvPr>
        </p:nvSpPr>
        <p:spPr>
          <a:xfrm>
            <a:off x="89271" y="1886500"/>
            <a:ext cx="6126703" cy="1443168"/>
          </a:xfrm>
        </p:spPr>
        <p:txBody>
          <a:bodyPr/>
          <a:lstStyle/>
          <a:p>
            <a:r>
              <a:rPr lang="en-US" dirty="0"/>
              <a:t>SEND Information Report 2026-2027</a:t>
            </a:r>
          </a:p>
        </p:txBody>
      </p:sp>
      <p:sp>
        <p:nvSpPr>
          <p:cNvPr id="2" name="TextBox 11">
            <a:extLst>
              <a:ext uri="{FF2B5EF4-FFF2-40B4-BE49-F238E27FC236}">
                <a16:creationId xmlns:a16="http://schemas.microsoft.com/office/drawing/2014/main" id="{180A8772-3859-6555-4426-C6DD29F071B5}"/>
              </a:ext>
            </a:extLst>
          </p:cNvPr>
          <p:cNvSpPr txBox="1"/>
          <p:nvPr/>
        </p:nvSpPr>
        <p:spPr>
          <a:xfrm>
            <a:off x="189296" y="5425945"/>
            <a:ext cx="9527407" cy="523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defRPr sz="1400"/>
            </a:pPr>
            <a:r>
              <a:rPr sz="1400" dirty="0">
                <a:solidFill>
                  <a:schemeClr val="bg1"/>
                </a:solidFill>
                <a:latin typeface="Helvetica"/>
                <a:cs typeface="Helvetica"/>
              </a:rPr>
              <a:t>This report should be read alongside our SEND Policy </a:t>
            </a:r>
          </a:p>
          <a:p>
            <a:pPr algn="ctr">
              <a:defRPr sz="1400"/>
            </a:pPr>
            <a:endParaRPr sz="1400" dirty="0">
              <a:solidFill>
                <a:schemeClr val="bg1"/>
              </a:solidFill>
              <a:latin typeface="Helvetica"/>
              <a:cs typeface="Helvetica"/>
            </a:endParaRPr>
          </a:p>
        </p:txBody>
      </p:sp>
      <p:sp>
        <p:nvSpPr>
          <p:cNvPr id="3" name="Click here to go to the contents page.">
            <a:extLst>
              <a:ext uri="{FF2B5EF4-FFF2-40B4-BE49-F238E27FC236}">
                <a16:creationId xmlns:a16="http://schemas.microsoft.com/office/drawing/2014/main" id="{08E03C5F-7E7A-4E64-2F30-D75F0C614304}"/>
              </a:ext>
            </a:extLst>
          </p:cNvPr>
          <p:cNvSpPr txBox="1"/>
          <p:nvPr/>
        </p:nvSpPr>
        <p:spPr>
          <a:xfrm>
            <a:off x="3376711" y="6303191"/>
            <a:ext cx="3650381" cy="3385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1600"/>
            </a:pPr>
            <a:r>
              <a:rPr sz="1600" dirty="0">
                <a:solidFill>
                  <a:schemeClr val="bg1"/>
                </a:solidFill>
                <a:latin typeface="Helvetica"/>
                <a:cs typeface="Helvetica"/>
              </a:rPr>
              <a:t>Click </a:t>
            </a:r>
            <a:r>
              <a:rPr sz="1600" u="sng" dirty="0">
                <a:solidFill>
                  <a:schemeClr val="accent2">
                    <a:lumMod val="75000"/>
                  </a:schemeClr>
                </a:solidFill>
                <a:uFill>
                  <a:solidFill>
                    <a:srgbClr val="0563C1"/>
                  </a:solidFill>
                </a:uFill>
                <a:latin typeface="Helvetica"/>
                <a:cs typeface="Helvetica"/>
                <a:hlinkClick r:id="rId3" action="ppaction://hlinksldjump">
                  <a:extLst>
                    <a:ext uri="{A12FA001-AC4F-418D-AE19-62706E023703}">
                      <ahyp:hlinkClr xmlns:ahyp="http://schemas.microsoft.com/office/drawing/2018/hyperlinkcolor" val="tx"/>
                    </a:ext>
                  </a:extLst>
                </a:hlinkClick>
              </a:rPr>
              <a:t>here</a:t>
            </a:r>
            <a:r>
              <a:rPr sz="1600" dirty="0">
                <a:solidFill>
                  <a:schemeClr val="accent2">
                    <a:lumMod val="75000"/>
                  </a:schemeClr>
                </a:solidFill>
                <a:latin typeface="Helvetica"/>
                <a:cs typeface="Helvetica"/>
              </a:rPr>
              <a:t> </a:t>
            </a:r>
            <a:r>
              <a:rPr sz="1600" dirty="0">
                <a:solidFill>
                  <a:schemeClr val="bg1"/>
                </a:solidFill>
                <a:latin typeface="Helvetica"/>
                <a:cs typeface="Helvetica"/>
              </a:rPr>
              <a:t>to go to the contents page.</a:t>
            </a:r>
          </a:p>
        </p:txBody>
      </p:sp>
      <p:sp>
        <p:nvSpPr>
          <p:cNvPr id="5" name="TextBox 8">
            <a:extLst>
              <a:ext uri="{FF2B5EF4-FFF2-40B4-BE49-F238E27FC236}">
                <a16:creationId xmlns:a16="http://schemas.microsoft.com/office/drawing/2014/main" id="{6425F7DC-D049-6E3F-9122-AF3A33C18A49}"/>
              </a:ext>
            </a:extLst>
          </p:cNvPr>
          <p:cNvSpPr txBox="1"/>
          <p:nvPr/>
        </p:nvSpPr>
        <p:spPr>
          <a:xfrm>
            <a:off x="189295" y="296680"/>
            <a:ext cx="3332117" cy="6987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ct val="150000"/>
              </a:lnSpc>
              <a:defRPr sz="1200"/>
            </a:pPr>
            <a:r>
              <a:rPr sz="1400" b="1" dirty="0">
                <a:solidFill>
                  <a:schemeClr val="bg1"/>
                </a:solidFill>
                <a:latin typeface="Helvetica"/>
                <a:cs typeface="Helvetica"/>
              </a:rPr>
              <a:t>Publish date:</a:t>
            </a:r>
            <a:r>
              <a:rPr sz="1400" dirty="0">
                <a:solidFill>
                  <a:schemeClr val="bg1"/>
                </a:solidFill>
                <a:latin typeface="Helvetica"/>
                <a:cs typeface="Helvetica"/>
              </a:rPr>
              <a:t> </a:t>
            </a:r>
            <a:r>
              <a:rPr lang="en-GB" sz="1400" dirty="0">
                <a:solidFill>
                  <a:schemeClr val="bg1"/>
                </a:solidFill>
                <a:latin typeface="Helvetica"/>
                <a:cs typeface="Helvetica"/>
              </a:rPr>
              <a:t>September</a:t>
            </a:r>
            <a:r>
              <a:rPr sz="1400" dirty="0">
                <a:solidFill>
                  <a:schemeClr val="bg1"/>
                </a:solidFill>
                <a:latin typeface="Helvetica"/>
                <a:cs typeface="Helvetica"/>
              </a:rPr>
              <a:t> 202</a:t>
            </a:r>
            <a:r>
              <a:rPr lang="en-GB" sz="1400" dirty="0">
                <a:solidFill>
                  <a:schemeClr val="bg1"/>
                </a:solidFill>
                <a:latin typeface="Helvetica"/>
                <a:cs typeface="Helvetica"/>
              </a:rPr>
              <a:t>5</a:t>
            </a:r>
            <a:endParaRPr sz="1400" dirty="0">
              <a:solidFill>
                <a:schemeClr val="bg1"/>
              </a:solidFill>
              <a:latin typeface="Helvetica"/>
              <a:cs typeface="Helvetica"/>
            </a:endParaRPr>
          </a:p>
          <a:p>
            <a:pPr>
              <a:lnSpc>
                <a:spcPct val="150000"/>
              </a:lnSpc>
              <a:defRPr sz="1200"/>
            </a:pPr>
            <a:r>
              <a:rPr sz="1400" b="1" dirty="0">
                <a:solidFill>
                  <a:schemeClr val="bg1"/>
                </a:solidFill>
                <a:latin typeface="Helvetica"/>
                <a:cs typeface="Helvetica"/>
              </a:rPr>
              <a:t>Review date:</a:t>
            </a:r>
            <a:r>
              <a:rPr sz="1400" dirty="0">
                <a:solidFill>
                  <a:schemeClr val="bg1"/>
                </a:solidFill>
                <a:latin typeface="Helvetica"/>
                <a:cs typeface="Helvetica"/>
              </a:rPr>
              <a:t> September 202</a:t>
            </a:r>
            <a:r>
              <a:rPr lang="en-GB" sz="1400" dirty="0">
                <a:solidFill>
                  <a:schemeClr val="bg1"/>
                </a:solidFill>
                <a:latin typeface="Helvetica"/>
                <a:cs typeface="Helvetica"/>
              </a:rPr>
              <a:t>6</a:t>
            </a:r>
            <a:r>
              <a:rPr sz="1400" dirty="0">
                <a:solidFill>
                  <a:schemeClr val="bg1"/>
                </a:solidFill>
                <a:latin typeface="Helvetica"/>
                <a:cs typeface="Helvetica"/>
              </a:rPr>
              <a:t> </a:t>
            </a:r>
          </a:p>
        </p:txBody>
      </p:sp>
    </p:spTree>
    <p:extLst>
      <p:ext uri="{BB962C8B-B14F-4D97-AF65-F5344CB8AC3E}">
        <p14:creationId xmlns:p14="http://schemas.microsoft.com/office/powerpoint/2010/main" val="1238238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Title 1"/>
          <p:cNvSpPr txBox="1">
            <a:spLocks noGrp="1"/>
          </p:cNvSpPr>
          <p:nvPr>
            <p:ph type="title"/>
          </p:nvPr>
        </p:nvSpPr>
        <p:spPr>
          <a:xfrm>
            <a:off x="742950" y="-100950"/>
            <a:ext cx="8420100" cy="757989"/>
          </a:xfrm>
          <a:prstGeom prst="rect">
            <a:avLst/>
          </a:prstGeom>
        </p:spPr>
        <p:txBody>
          <a:bodyPr/>
          <a:lstStyle>
            <a:lvl1pPr>
              <a:defRPr sz="3600"/>
            </a:lvl1pPr>
          </a:lstStyle>
          <a:p>
            <a:r>
              <a:rPr b="1" u="sng" dirty="0"/>
              <a:t>Contents</a:t>
            </a:r>
          </a:p>
        </p:txBody>
      </p:sp>
      <p:sp>
        <p:nvSpPr>
          <p:cNvPr id="110" name="Key Contacts"/>
          <p:cNvSpPr txBox="1"/>
          <p:nvPr/>
        </p:nvSpPr>
        <p:spPr>
          <a:xfrm>
            <a:off x="-65224" y="1913873"/>
            <a:ext cx="1392360" cy="332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a:lvl1pPr>
          </a:lstStyle>
          <a:p>
            <a:r>
              <a:rPr dirty="0"/>
              <a:t>Key Contacts</a:t>
            </a:r>
          </a:p>
        </p:txBody>
      </p:sp>
      <p:sp>
        <p:nvSpPr>
          <p:cNvPr id="111" name="Approach to Assessing and Reviewing"/>
          <p:cNvSpPr txBox="1"/>
          <p:nvPr/>
        </p:nvSpPr>
        <p:spPr>
          <a:xfrm>
            <a:off x="1671135" y="1954118"/>
            <a:ext cx="1392360" cy="1056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a:lvl1pPr>
          </a:lstStyle>
          <a:p>
            <a:r>
              <a:rPr dirty="0"/>
              <a:t>Approach to Assessing and Reviewing</a:t>
            </a:r>
          </a:p>
        </p:txBody>
      </p:sp>
      <p:sp>
        <p:nvSpPr>
          <p:cNvPr id="112" name="3 Waves of Inclusion"/>
          <p:cNvSpPr txBox="1"/>
          <p:nvPr/>
        </p:nvSpPr>
        <p:spPr>
          <a:xfrm>
            <a:off x="3503283" y="1992867"/>
            <a:ext cx="1392360" cy="5740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a:lvl1pPr>
          </a:lstStyle>
          <a:p>
            <a:r>
              <a:rPr dirty="0"/>
              <a:t>3 Waves of Inclusion</a:t>
            </a:r>
          </a:p>
        </p:txBody>
      </p:sp>
      <p:sp>
        <p:nvSpPr>
          <p:cNvPr id="113" name="Needs we support"/>
          <p:cNvSpPr txBox="1"/>
          <p:nvPr/>
        </p:nvSpPr>
        <p:spPr>
          <a:xfrm>
            <a:off x="5258558" y="1992867"/>
            <a:ext cx="1392360" cy="5740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a:lvl1pPr>
          </a:lstStyle>
          <a:p>
            <a:r>
              <a:rPr dirty="0"/>
              <a:t>Needs we support</a:t>
            </a:r>
          </a:p>
        </p:txBody>
      </p:sp>
      <p:sp>
        <p:nvSpPr>
          <p:cNvPr id="114" name="Identify Need"/>
          <p:cNvSpPr txBox="1"/>
          <p:nvPr/>
        </p:nvSpPr>
        <p:spPr>
          <a:xfrm>
            <a:off x="6893311" y="1990241"/>
            <a:ext cx="1392360" cy="332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a:lvl1pPr>
          </a:lstStyle>
          <a:p>
            <a:r>
              <a:rPr dirty="0"/>
              <a:t>Identify Need</a:t>
            </a:r>
          </a:p>
        </p:txBody>
      </p:sp>
      <p:sp>
        <p:nvSpPr>
          <p:cNvPr id="115" name="Parental Involvement"/>
          <p:cNvSpPr txBox="1"/>
          <p:nvPr/>
        </p:nvSpPr>
        <p:spPr>
          <a:xfrm>
            <a:off x="8528064" y="1992867"/>
            <a:ext cx="1392360" cy="5740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a:lvl1pPr>
          </a:lstStyle>
          <a:p>
            <a:r>
              <a:rPr dirty="0"/>
              <a:t>Parental Involvement</a:t>
            </a:r>
          </a:p>
        </p:txBody>
      </p:sp>
      <p:sp>
        <p:nvSpPr>
          <p:cNvPr id="116" name="Pupil Involvement"/>
          <p:cNvSpPr txBox="1"/>
          <p:nvPr/>
        </p:nvSpPr>
        <p:spPr>
          <a:xfrm>
            <a:off x="-77924" y="4246283"/>
            <a:ext cx="1392360" cy="5740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a:lvl1pPr>
          </a:lstStyle>
          <a:p>
            <a:r>
              <a:rPr dirty="0"/>
              <a:t>Pupil Involvement </a:t>
            </a:r>
          </a:p>
        </p:txBody>
      </p:sp>
      <p:sp>
        <p:nvSpPr>
          <p:cNvPr id="117" name="Transitions"/>
          <p:cNvSpPr txBox="1"/>
          <p:nvPr/>
        </p:nvSpPr>
        <p:spPr>
          <a:xfrm>
            <a:off x="1696196" y="4303426"/>
            <a:ext cx="1392360" cy="332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a:lvl1pPr>
          </a:lstStyle>
          <a:p>
            <a:r>
              <a:rPr dirty="0"/>
              <a:t>Transitions </a:t>
            </a:r>
          </a:p>
        </p:txBody>
      </p:sp>
      <p:sp>
        <p:nvSpPr>
          <p:cNvPr id="118" name="Teaching Approaches"/>
          <p:cNvSpPr txBox="1"/>
          <p:nvPr/>
        </p:nvSpPr>
        <p:spPr>
          <a:xfrm>
            <a:off x="3439783" y="4294689"/>
            <a:ext cx="1392360" cy="5740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a:lvl1pPr>
          </a:lstStyle>
          <a:p>
            <a:r>
              <a:rPr dirty="0"/>
              <a:t>Teaching Approaches</a:t>
            </a:r>
          </a:p>
        </p:txBody>
      </p:sp>
      <p:sp>
        <p:nvSpPr>
          <p:cNvPr id="119" name="Staff Training"/>
          <p:cNvSpPr txBox="1"/>
          <p:nvPr/>
        </p:nvSpPr>
        <p:spPr>
          <a:xfrm>
            <a:off x="5127563" y="4335072"/>
            <a:ext cx="1392360" cy="332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a:lvl1pPr>
          </a:lstStyle>
          <a:p>
            <a:r>
              <a:rPr dirty="0"/>
              <a:t>Staff Training</a:t>
            </a:r>
          </a:p>
        </p:txBody>
      </p:sp>
      <p:sp>
        <p:nvSpPr>
          <p:cNvPr id="120" name="Supporting Extra-curricular"/>
          <p:cNvSpPr txBox="1"/>
          <p:nvPr/>
        </p:nvSpPr>
        <p:spPr>
          <a:xfrm>
            <a:off x="6842851" y="4277803"/>
            <a:ext cx="1646360" cy="5740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a:lvl1pPr>
          </a:lstStyle>
          <a:p>
            <a:r>
              <a:rPr dirty="0"/>
              <a:t>Supporting Extra-curricular </a:t>
            </a:r>
          </a:p>
        </p:txBody>
      </p:sp>
      <p:sp>
        <p:nvSpPr>
          <p:cNvPr id="121" name="Supporting Wellbeing"/>
          <p:cNvSpPr txBox="1"/>
          <p:nvPr/>
        </p:nvSpPr>
        <p:spPr>
          <a:xfrm>
            <a:off x="-14085" y="6237199"/>
            <a:ext cx="1392360" cy="5740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a:lvl1pPr>
          </a:lstStyle>
          <a:p>
            <a:r>
              <a:rPr dirty="0"/>
              <a:t>Supporting Wellbeing</a:t>
            </a:r>
          </a:p>
        </p:txBody>
      </p:sp>
      <p:sp>
        <p:nvSpPr>
          <p:cNvPr id="122" name="LAC and SEN"/>
          <p:cNvSpPr txBox="1"/>
          <p:nvPr/>
        </p:nvSpPr>
        <p:spPr>
          <a:xfrm>
            <a:off x="1671135" y="6285191"/>
            <a:ext cx="1392360" cy="332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a:lvl1pPr>
          </a:lstStyle>
          <a:p>
            <a:r>
              <a:rPr dirty="0"/>
              <a:t>LAC and SEN</a:t>
            </a:r>
          </a:p>
        </p:txBody>
      </p:sp>
      <p:sp>
        <p:nvSpPr>
          <p:cNvPr id="124" name="Complaints"/>
          <p:cNvSpPr txBox="1"/>
          <p:nvPr/>
        </p:nvSpPr>
        <p:spPr>
          <a:xfrm>
            <a:off x="3414383" y="6308465"/>
            <a:ext cx="1392360" cy="332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a:lvl1pPr>
          </a:lstStyle>
          <a:p>
            <a:r>
              <a:rPr dirty="0"/>
              <a:t>Complaints</a:t>
            </a:r>
          </a:p>
        </p:txBody>
      </p:sp>
      <p:sp>
        <p:nvSpPr>
          <p:cNvPr id="125" name="Worcestershire Local Offer"/>
          <p:cNvSpPr txBox="1"/>
          <p:nvPr/>
        </p:nvSpPr>
        <p:spPr>
          <a:xfrm>
            <a:off x="5265646" y="6237199"/>
            <a:ext cx="1522052" cy="5740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a:lvl1pPr>
          </a:lstStyle>
          <a:p>
            <a:r>
              <a:rPr dirty="0"/>
              <a:t>Worcestershire Local Offer</a:t>
            </a:r>
          </a:p>
        </p:txBody>
      </p:sp>
      <p:pic>
        <p:nvPicPr>
          <p:cNvPr id="126" name="Contact.png" descr="Contact.png">
            <a:hlinkClick r:id="rId2" action="ppaction://hlinksldjump"/>
          </p:cNvPr>
          <p:cNvPicPr>
            <a:picLocks noChangeAspect="1"/>
          </p:cNvPicPr>
          <p:nvPr/>
        </p:nvPicPr>
        <p:blipFill>
          <a:blip r:embed="rId3"/>
          <a:stretch>
            <a:fillRect/>
          </a:stretch>
        </p:blipFill>
        <p:spPr>
          <a:xfrm>
            <a:off x="24511" y="869588"/>
            <a:ext cx="1212891" cy="1003522"/>
          </a:xfrm>
          <a:prstGeom prst="rect">
            <a:avLst/>
          </a:prstGeom>
          <a:ln w="12700">
            <a:miter lim="400000"/>
          </a:ln>
        </p:spPr>
      </p:pic>
      <p:pic>
        <p:nvPicPr>
          <p:cNvPr id="127" name="Reviewing.png" descr="Reviewing.png">
            <a:hlinkClick r:id="rId4" action="ppaction://hlinksldjump"/>
          </p:cNvPr>
          <p:cNvPicPr>
            <a:picLocks noChangeAspect="1"/>
          </p:cNvPicPr>
          <p:nvPr/>
        </p:nvPicPr>
        <p:blipFill>
          <a:blip r:embed="rId5"/>
          <a:stretch>
            <a:fillRect/>
          </a:stretch>
        </p:blipFill>
        <p:spPr>
          <a:xfrm>
            <a:off x="1756009" y="820656"/>
            <a:ext cx="1221934" cy="1062915"/>
          </a:xfrm>
          <a:prstGeom prst="rect">
            <a:avLst/>
          </a:prstGeom>
          <a:ln w="12700">
            <a:miter lim="400000"/>
          </a:ln>
        </p:spPr>
      </p:pic>
      <p:pic>
        <p:nvPicPr>
          <p:cNvPr id="128" name="Supporting.png" descr="Supporting.png">
            <a:hlinkClick r:id="rId6" action="ppaction://hlinksldjump"/>
          </p:cNvPr>
          <p:cNvPicPr>
            <a:picLocks noChangeAspect="1"/>
          </p:cNvPicPr>
          <p:nvPr/>
        </p:nvPicPr>
        <p:blipFill>
          <a:blip r:embed="rId7"/>
          <a:stretch>
            <a:fillRect/>
          </a:stretch>
        </p:blipFill>
        <p:spPr>
          <a:xfrm>
            <a:off x="5356965" y="788735"/>
            <a:ext cx="1141207" cy="1106885"/>
          </a:xfrm>
          <a:prstGeom prst="rect">
            <a:avLst/>
          </a:prstGeom>
          <a:ln w="12700">
            <a:miter lim="400000"/>
          </a:ln>
        </p:spPr>
      </p:pic>
      <p:pic>
        <p:nvPicPr>
          <p:cNvPr id="129" name="Identifying.png" descr="Identifying.png">
            <a:hlinkClick r:id="rId8" action="ppaction://hlinksldjump"/>
          </p:cNvPr>
          <p:cNvPicPr>
            <a:picLocks noChangeAspect="1"/>
          </p:cNvPicPr>
          <p:nvPr/>
        </p:nvPicPr>
        <p:blipFill>
          <a:blip r:embed="rId9"/>
          <a:stretch>
            <a:fillRect/>
          </a:stretch>
        </p:blipFill>
        <p:spPr>
          <a:xfrm>
            <a:off x="6893311" y="742834"/>
            <a:ext cx="1392360" cy="1198686"/>
          </a:xfrm>
          <a:prstGeom prst="rect">
            <a:avLst/>
          </a:prstGeom>
          <a:ln w="12700">
            <a:miter lim="400000"/>
          </a:ln>
        </p:spPr>
      </p:pic>
      <p:pic>
        <p:nvPicPr>
          <p:cNvPr id="130" name="Parents.png" descr="Parents.png">
            <a:hlinkClick r:id="rId10" action="ppaction://hlinksldjump"/>
          </p:cNvPr>
          <p:cNvPicPr>
            <a:picLocks noChangeAspect="1"/>
          </p:cNvPicPr>
          <p:nvPr/>
        </p:nvPicPr>
        <p:blipFill>
          <a:blip r:embed="rId11"/>
          <a:stretch>
            <a:fillRect/>
          </a:stretch>
        </p:blipFill>
        <p:spPr>
          <a:xfrm>
            <a:off x="8578554" y="729005"/>
            <a:ext cx="1291378" cy="1226345"/>
          </a:xfrm>
          <a:prstGeom prst="rect">
            <a:avLst/>
          </a:prstGeom>
          <a:ln w="12700">
            <a:miter lim="400000"/>
          </a:ln>
        </p:spPr>
      </p:pic>
      <p:pic>
        <p:nvPicPr>
          <p:cNvPr id="131" name="Pupil.png" descr="Pupil.png">
            <a:hlinkClick r:id="rId12" action="ppaction://hlinksldjump"/>
          </p:cNvPr>
          <p:cNvPicPr>
            <a:picLocks noChangeAspect="1"/>
          </p:cNvPicPr>
          <p:nvPr/>
        </p:nvPicPr>
        <p:blipFill>
          <a:blip r:embed="rId13"/>
          <a:stretch>
            <a:fillRect/>
          </a:stretch>
        </p:blipFill>
        <p:spPr>
          <a:xfrm>
            <a:off x="74666" y="3036317"/>
            <a:ext cx="1087181" cy="1198686"/>
          </a:xfrm>
          <a:prstGeom prst="rect">
            <a:avLst/>
          </a:prstGeom>
          <a:ln w="12700">
            <a:miter lim="400000"/>
          </a:ln>
        </p:spPr>
      </p:pic>
      <p:pic>
        <p:nvPicPr>
          <p:cNvPr id="132" name="Transition.png" descr="Transition.png">
            <a:hlinkClick r:id="rId14" action="ppaction://hlinksldjump"/>
          </p:cNvPr>
          <p:cNvPicPr>
            <a:picLocks noChangeAspect="1"/>
          </p:cNvPicPr>
          <p:nvPr/>
        </p:nvPicPr>
        <p:blipFill>
          <a:blip r:embed="rId15"/>
          <a:stretch>
            <a:fillRect/>
          </a:stretch>
        </p:blipFill>
        <p:spPr>
          <a:xfrm>
            <a:off x="1746687" y="3036317"/>
            <a:ext cx="1291378" cy="1211837"/>
          </a:xfrm>
          <a:prstGeom prst="rect">
            <a:avLst/>
          </a:prstGeom>
          <a:ln w="12700">
            <a:miter lim="400000"/>
          </a:ln>
        </p:spPr>
      </p:pic>
      <p:pic>
        <p:nvPicPr>
          <p:cNvPr id="133" name="Teaching.png" descr="Teaching.png">
            <a:hlinkClick r:id="rId16" action="ppaction://hlinksldjump"/>
          </p:cNvPr>
          <p:cNvPicPr>
            <a:picLocks noChangeAspect="1"/>
          </p:cNvPicPr>
          <p:nvPr/>
        </p:nvPicPr>
        <p:blipFill>
          <a:blip r:embed="rId17"/>
          <a:stretch>
            <a:fillRect/>
          </a:stretch>
        </p:blipFill>
        <p:spPr>
          <a:xfrm>
            <a:off x="3473777" y="3010699"/>
            <a:ext cx="1324372" cy="1241600"/>
          </a:xfrm>
          <a:prstGeom prst="rect">
            <a:avLst/>
          </a:prstGeom>
          <a:ln w="12700">
            <a:miter lim="400000"/>
          </a:ln>
        </p:spPr>
      </p:pic>
      <p:pic>
        <p:nvPicPr>
          <p:cNvPr id="134" name="Training.png" descr="Training.png">
            <a:hlinkClick r:id="rId18" action="ppaction://hlinksldjump"/>
          </p:cNvPr>
          <p:cNvPicPr>
            <a:picLocks noChangeAspect="1"/>
          </p:cNvPicPr>
          <p:nvPr/>
        </p:nvPicPr>
        <p:blipFill>
          <a:blip r:embed="rId19"/>
          <a:stretch>
            <a:fillRect/>
          </a:stretch>
        </p:blipFill>
        <p:spPr>
          <a:xfrm>
            <a:off x="5197406" y="3020981"/>
            <a:ext cx="1322517" cy="1198686"/>
          </a:xfrm>
          <a:prstGeom prst="rect">
            <a:avLst/>
          </a:prstGeom>
          <a:ln w="12700">
            <a:miter lim="400000"/>
          </a:ln>
        </p:spPr>
      </p:pic>
      <p:pic>
        <p:nvPicPr>
          <p:cNvPr id="135" name="Extra-curriculuar.png" descr="Extra-curriculuar.png">
            <a:hlinkClick r:id="rId20" action="ppaction://hlinksldjump"/>
          </p:cNvPr>
          <p:cNvPicPr>
            <a:picLocks noChangeAspect="1"/>
          </p:cNvPicPr>
          <p:nvPr/>
        </p:nvPicPr>
        <p:blipFill>
          <a:blip r:embed="rId21"/>
          <a:stretch>
            <a:fillRect/>
          </a:stretch>
        </p:blipFill>
        <p:spPr>
          <a:xfrm>
            <a:off x="6957490" y="2993322"/>
            <a:ext cx="1366913" cy="1226345"/>
          </a:xfrm>
          <a:prstGeom prst="rect">
            <a:avLst/>
          </a:prstGeom>
          <a:ln w="12700">
            <a:miter lim="400000"/>
          </a:ln>
        </p:spPr>
      </p:pic>
      <p:pic>
        <p:nvPicPr>
          <p:cNvPr id="136" name="Wellbeing.png" descr="Wellbeing.png">
            <a:hlinkClick r:id="rId22" action="ppaction://hlinksldjump"/>
          </p:cNvPr>
          <p:cNvPicPr>
            <a:picLocks noChangeAspect="1"/>
          </p:cNvPicPr>
          <p:nvPr/>
        </p:nvPicPr>
        <p:blipFill>
          <a:blip r:embed="rId23"/>
          <a:stretch>
            <a:fillRect/>
          </a:stretch>
        </p:blipFill>
        <p:spPr>
          <a:xfrm>
            <a:off x="60911" y="5090191"/>
            <a:ext cx="1242368" cy="1062915"/>
          </a:xfrm>
          <a:prstGeom prst="rect">
            <a:avLst/>
          </a:prstGeom>
          <a:ln w="12700">
            <a:miter lim="400000"/>
          </a:ln>
        </p:spPr>
      </p:pic>
      <p:pic>
        <p:nvPicPr>
          <p:cNvPr id="137" name="Looked After.png" descr="Looked After.png">
            <a:hlinkClick r:id="rId24" action="ppaction://hlinksldjump"/>
          </p:cNvPr>
          <p:cNvPicPr>
            <a:picLocks noChangeAspect="1"/>
          </p:cNvPicPr>
          <p:nvPr/>
        </p:nvPicPr>
        <p:blipFill>
          <a:blip r:embed="rId25"/>
          <a:stretch>
            <a:fillRect/>
          </a:stretch>
        </p:blipFill>
        <p:spPr>
          <a:xfrm>
            <a:off x="1606289" y="5022305"/>
            <a:ext cx="1522052" cy="1198686"/>
          </a:xfrm>
          <a:prstGeom prst="rect">
            <a:avLst/>
          </a:prstGeom>
          <a:ln w="12700">
            <a:miter lim="400000"/>
          </a:ln>
        </p:spPr>
      </p:pic>
      <p:pic>
        <p:nvPicPr>
          <p:cNvPr id="139" name="Complaint.PNG" descr="Complaint.PNG">
            <a:hlinkClick r:id="rId26" action="ppaction://hlinksldjump"/>
          </p:cNvPr>
          <p:cNvPicPr>
            <a:picLocks noChangeAspect="1"/>
          </p:cNvPicPr>
          <p:nvPr/>
        </p:nvPicPr>
        <p:blipFill>
          <a:blip r:embed="rId27"/>
          <a:stretch>
            <a:fillRect/>
          </a:stretch>
        </p:blipFill>
        <p:spPr>
          <a:xfrm>
            <a:off x="3439783" y="5000848"/>
            <a:ext cx="1550485" cy="1241600"/>
          </a:xfrm>
          <a:prstGeom prst="rect">
            <a:avLst/>
          </a:prstGeom>
          <a:ln w="12700">
            <a:miter lim="400000"/>
          </a:ln>
        </p:spPr>
      </p:pic>
      <p:pic>
        <p:nvPicPr>
          <p:cNvPr id="140" name="Local.png" descr="Local.png">
            <a:hlinkClick r:id="rId28" action="ppaction://hlinksldjump"/>
          </p:cNvPr>
          <p:cNvPicPr>
            <a:picLocks noChangeAspect="1"/>
          </p:cNvPicPr>
          <p:nvPr/>
        </p:nvPicPr>
        <p:blipFill>
          <a:blip r:embed="rId29"/>
          <a:stretch>
            <a:fillRect/>
          </a:stretch>
        </p:blipFill>
        <p:spPr>
          <a:xfrm>
            <a:off x="5301710" y="5000848"/>
            <a:ext cx="1449924" cy="1152258"/>
          </a:xfrm>
          <a:prstGeom prst="rect">
            <a:avLst/>
          </a:prstGeom>
          <a:ln w="12700">
            <a:miter lim="400000"/>
          </a:ln>
        </p:spPr>
      </p:pic>
      <p:pic>
        <p:nvPicPr>
          <p:cNvPr id="141" name="Inclusion.PNG" descr="Inclusion.PNG">
            <a:hlinkClick r:id="rId30" action="ppaction://hlinksldjump"/>
          </p:cNvPr>
          <p:cNvPicPr>
            <a:picLocks noChangeAspect="1"/>
          </p:cNvPicPr>
          <p:nvPr/>
        </p:nvPicPr>
        <p:blipFill>
          <a:blip r:embed="rId31"/>
          <a:srcRect l="7050"/>
          <a:stretch>
            <a:fillRect/>
          </a:stretch>
        </p:blipFill>
        <p:spPr>
          <a:xfrm>
            <a:off x="3609310" y="768099"/>
            <a:ext cx="1180456" cy="1206501"/>
          </a:xfrm>
          <a:prstGeom prst="rect">
            <a:avLst/>
          </a:prstGeom>
          <a:ln w="12700">
            <a:miter lim="400000"/>
          </a:ln>
        </p:spPr>
      </p:pic>
      <p:sp>
        <p:nvSpPr>
          <p:cNvPr id="144" name="Appendices - FAQs"/>
          <p:cNvSpPr txBox="1"/>
          <p:nvPr/>
        </p:nvSpPr>
        <p:spPr>
          <a:xfrm>
            <a:off x="6957490" y="6263019"/>
            <a:ext cx="1649053" cy="548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1600"/>
            </a:pPr>
            <a:r>
              <a:rPr dirty="0"/>
              <a:t>Appendices -</a:t>
            </a:r>
            <a:r>
              <a:rPr sz="1400" dirty="0"/>
              <a:t> FAQs</a:t>
            </a:r>
          </a:p>
        </p:txBody>
      </p:sp>
      <p:pic>
        <p:nvPicPr>
          <p:cNvPr id="145" name="Screenshot 2020-07-07 at 18.22.03.png" descr="Screenshot 2020-07-07 at 18.22.03.png">
            <a:hlinkClick r:id="rId32" action="ppaction://hlinksldjump"/>
          </p:cNvPr>
          <p:cNvPicPr>
            <a:picLocks noChangeAspect="1"/>
          </p:cNvPicPr>
          <p:nvPr/>
        </p:nvPicPr>
        <p:blipFill>
          <a:blip r:embed="rId33"/>
          <a:stretch>
            <a:fillRect/>
          </a:stretch>
        </p:blipFill>
        <p:spPr>
          <a:xfrm>
            <a:off x="7204653" y="5049716"/>
            <a:ext cx="1119750" cy="1054522"/>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Title 1"/>
          <p:cNvSpPr txBox="1">
            <a:spLocks noGrp="1"/>
          </p:cNvSpPr>
          <p:nvPr>
            <p:ph type="title"/>
          </p:nvPr>
        </p:nvSpPr>
        <p:spPr>
          <a:xfrm>
            <a:off x="3180945" y="0"/>
            <a:ext cx="3253748" cy="685801"/>
          </a:xfrm>
          <a:prstGeom prst="rect">
            <a:avLst/>
          </a:prstGeom>
        </p:spPr>
        <p:txBody>
          <a:bodyPr/>
          <a:lstStyle/>
          <a:p>
            <a:r>
              <a:rPr b="1" u="sng" dirty="0"/>
              <a:t>Key Contacts </a:t>
            </a:r>
          </a:p>
        </p:txBody>
      </p:sp>
      <p:sp>
        <p:nvSpPr>
          <p:cNvPr id="148" name="Content Placeholder 2"/>
          <p:cNvSpPr txBox="1">
            <a:spLocks noGrp="1"/>
          </p:cNvSpPr>
          <p:nvPr>
            <p:ph type="body" idx="1"/>
          </p:nvPr>
        </p:nvSpPr>
        <p:spPr>
          <a:xfrm>
            <a:off x="45776" y="862981"/>
            <a:ext cx="9720794" cy="1571791"/>
          </a:xfrm>
          <a:prstGeom prst="rect">
            <a:avLst/>
          </a:prstGeom>
        </p:spPr>
        <p:txBody>
          <a:bodyPr>
            <a:normAutofit lnSpcReduction="10000"/>
          </a:bodyPr>
          <a:lstStyle/>
          <a:p>
            <a:pPr marL="0" indent="0">
              <a:buSzTx/>
              <a:buNone/>
              <a:defRPr sz="1400"/>
            </a:pPr>
            <a:r>
              <a:rPr sz="1600" dirty="0"/>
              <a:t>In the first instance, if you have any concerns that your child might have a Special Educational Need or is finding learning difficult you should contact your child’s </a:t>
            </a:r>
            <a:r>
              <a:rPr lang="en-GB" sz="1600" dirty="0"/>
              <a:t>class teacher</a:t>
            </a:r>
            <a:r>
              <a:rPr sz="1600" dirty="0"/>
              <a:t>. You can email </a:t>
            </a:r>
            <a:r>
              <a:rPr lang="en-GB" sz="1600" u="sng" dirty="0">
                <a:solidFill>
                  <a:srgbClr val="0563C1"/>
                </a:solidFill>
                <a:uFill>
                  <a:solidFill>
                    <a:srgbClr val="0563C1"/>
                  </a:solidFill>
                </a:uFill>
                <a:hlinkClick r:id="rId2"/>
              </a:rPr>
              <a:t>admin@okehamptonprimary.org.uk</a:t>
            </a:r>
            <a:endParaRPr sz="1600" u="sng" dirty="0">
              <a:solidFill>
                <a:srgbClr val="0563C1"/>
              </a:solidFill>
              <a:uFill>
                <a:solidFill>
                  <a:srgbClr val="0563C1"/>
                </a:solidFill>
              </a:uFill>
              <a:hlinkClick r:id="rId2"/>
            </a:endParaRPr>
          </a:p>
          <a:p>
            <a:pPr marL="0" indent="0">
              <a:buSzTx/>
              <a:buNone/>
              <a:defRPr sz="1400"/>
            </a:pPr>
            <a:endParaRPr u="sng" dirty="0">
              <a:solidFill>
                <a:srgbClr val="0563C1"/>
              </a:solidFill>
              <a:uFill>
                <a:solidFill>
                  <a:srgbClr val="0563C1"/>
                </a:solidFill>
              </a:uFill>
              <a:hlinkClick r:id="rId2"/>
            </a:endParaRPr>
          </a:p>
          <a:p>
            <a:pPr marL="0" indent="0">
              <a:buSzTx/>
              <a:buNone/>
              <a:defRPr sz="1700"/>
            </a:pPr>
            <a:r>
              <a:rPr dirty="0"/>
              <a:t>Our Special Educational Needs Coordinator (SEN</a:t>
            </a:r>
            <a:r>
              <a:rPr lang="en-GB" dirty="0"/>
              <a:t>D</a:t>
            </a:r>
            <a:r>
              <a:rPr dirty="0"/>
              <a:t>Co) is </a:t>
            </a:r>
            <a:r>
              <a:rPr lang="en-GB" dirty="0"/>
              <a:t>Jacqui Dart</a:t>
            </a:r>
            <a:endParaRPr dirty="0"/>
          </a:p>
          <a:p>
            <a:pPr marL="0" indent="0">
              <a:buSzTx/>
              <a:buNone/>
              <a:defRPr sz="1700"/>
            </a:pPr>
            <a:r>
              <a:rPr lang="en-GB" u="sng" dirty="0">
                <a:solidFill>
                  <a:srgbClr val="0563C1"/>
                </a:solidFill>
                <a:uFill>
                  <a:solidFill>
                    <a:srgbClr val="0563C1"/>
                  </a:solidFill>
                </a:uFill>
              </a:rPr>
              <a:t>jdart@dmatschools.org.uk</a:t>
            </a:r>
            <a:endParaRPr dirty="0"/>
          </a:p>
        </p:txBody>
      </p:sp>
      <p:sp>
        <p:nvSpPr>
          <p:cNvPr id="149" name="Rectangle 3"/>
          <p:cNvSpPr txBox="1"/>
          <p:nvPr/>
        </p:nvSpPr>
        <p:spPr>
          <a:xfrm>
            <a:off x="195336" y="2561551"/>
            <a:ext cx="9224965" cy="27699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400"/>
            </a:pPr>
            <a:endParaRPr dirty="0"/>
          </a:p>
          <a:p>
            <a:pPr>
              <a:defRPr sz="1400"/>
            </a:pPr>
            <a:r>
              <a:rPr sz="1600" dirty="0"/>
              <a:t>The role of the SENCo involves ensuring that:</a:t>
            </a:r>
            <a:endParaRPr lang="en-GB" sz="1600" dirty="0"/>
          </a:p>
          <a:p>
            <a:pPr>
              <a:defRPr sz="1400"/>
            </a:pPr>
            <a:endParaRPr sz="1600" dirty="0"/>
          </a:p>
          <a:p>
            <a:pPr marL="285750" indent="-285750">
              <a:buSzPct val="100000"/>
              <a:buFont typeface="Arial"/>
              <a:buChar char="•"/>
              <a:defRPr sz="1400"/>
            </a:pPr>
            <a:r>
              <a:rPr sz="1600" dirty="0"/>
              <a:t>teachers understand a </a:t>
            </a:r>
            <a:r>
              <a:rPr lang="en-GB" sz="1600" dirty="0"/>
              <a:t>child’s</a:t>
            </a:r>
            <a:r>
              <a:rPr sz="1600" dirty="0"/>
              <a:t> needs </a:t>
            </a:r>
          </a:p>
          <a:p>
            <a:pPr marL="285750" indent="-285750">
              <a:buSzPct val="100000"/>
              <a:buFont typeface="Arial"/>
              <a:buChar char="•"/>
              <a:defRPr sz="1400"/>
            </a:pPr>
            <a:r>
              <a:rPr sz="1600" dirty="0"/>
              <a:t>teachers are trained in meeting those needs </a:t>
            </a:r>
          </a:p>
          <a:p>
            <a:pPr marL="285750" indent="-285750">
              <a:buSzPct val="100000"/>
              <a:buFont typeface="Arial"/>
              <a:buChar char="•"/>
              <a:defRPr sz="1400"/>
            </a:pPr>
            <a:r>
              <a:rPr sz="1600" dirty="0"/>
              <a:t>the quality of teaching for students with SEND, and provision across the school is efficiently managed. </a:t>
            </a:r>
            <a:endParaRPr lang="en-GB" sz="1600" dirty="0"/>
          </a:p>
          <a:p>
            <a:pPr marL="285750" indent="-285750">
              <a:buSzPct val="100000"/>
              <a:buFont typeface="Arial"/>
              <a:buChar char="•"/>
              <a:defRPr sz="1400"/>
            </a:pPr>
            <a:r>
              <a:rPr lang="en-GB" sz="1600" dirty="0"/>
              <a:t>Working with wider professionals to support children with SEN</a:t>
            </a:r>
            <a:endParaRPr sz="1600" dirty="0"/>
          </a:p>
          <a:p>
            <a:pPr>
              <a:defRPr sz="1400"/>
            </a:pPr>
            <a:endParaRPr sz="1600" dirty="0"/>
          </a:p>
          <a:p>
            <a:pPr>
              <a:defRPr sz="1400">
                <a:solidFill>
                  <a:srgbClr val="0432FF"/>
                </a:solidFill>
              </a:defRPr>
            </a:pPr>
            <a:endParaRPr sz="1600" dirty="0"/>
          </a:p>
          <a:p>
            <a:pPr>
              <a:defRPr sz="1400"/>
            </a:pPr>
            <a:r>
              <a:rPr sz="1600" dirty="0"/>
              <a:t>Our </a:t>
            </a:r>
            <a:r>
              <a:rPr lang="en-GB" sz="1600" dirty="0"/>
              <a:t>trust parent ambassadors are Beth </a:t>
            </a:r>
            <a:r>
              <a:rPr lang="en-GB" sz="1600" dirty="0" err="1"/>
              <a:t>Batembeau</a:t>
            </a:r>
            <a:r>
              <a:rPr lang="en-GB" sz="1600" dirty="0"/>
              <a:t>, Chrissie Read and Vicky Hopkins. They can be </a:t>
            </a:r>
            <a:r>
              <a:rPr sz="1600" dirty="0"/>
              <a:t>contacted through the </a:t>
            </a:r>
            <a:r>
              <a:rPr lang="en-GB" sz="1600" dirty="0"/>
              <a:t>school</a:t>
            </a:r>
            <a:r>
              <a:rPr sz="1600" dirty="0"/>
              <a:t> office</a:t>
            </a:r>
            <a:r>
              <a:rPr lang="en-GB" sz="1600" dirty="0"/>
              <a:t>.</a:t>
            </a:r>
            <a:endParaRPr sz="1600" dirty="0"/>
          </a:p>
        </p:txBody>
      </p:sp>
      <p:sp>
        <p:nvSpPr>
          <p:cNvPr id="150" name="Right Arrow 6">
            <a:hlinkClick r:id="rId3" action="ppaction://hlinksldjump"/>
          </p:cNvPr>
          <p:cNvSpPr/>
          <p:nvPr/>
        </p:nvSpPr>
        <p:spPr>
          <a:xfrm rot="10800000">
            <a:off x="45775" y="6345063"/>
            <a:ext cx="474133" cy="483393"/>
          </a:xfrm>
          <a:prstGeom prst="rightArrow">
            <a:avLst>
              <a:gd name="adj1" fmla="val 50000"/>
              <a:gd name="adj2" fmla="val 64286"/>
            </a:avLst>
          </a:prstGeom>
          <a:solidFill>
            <a:srgbClr val="8FAADD"/>
          </a:solidFill>
          <a:ln w="12700">
            <a:solidFill>
              <a:srgbClr val="8FAADD"/>
            </a:solidFill>
            <a:miter/>
          </a:ln>
        </p:spPr>
        <p:txBody>
          <a:bodyPr lIns="45719" rIns="45719" anchor="ctr"/>
          <a:lstStyle/>
          <a:p>
            <a:pPr algn="ctr">
              <a:defRPr>
                <a:solidFill>
                  <a:srgbClr val="FFFFFF"/>
                </a:solidFill>
              </a:defRPr>
            </a:pPr>
            <a:endParaRPr/>
          </a:p>
        </p:txBody>
      </p:sp>
      <p:sp>
        <p:nvSpPr>
          <p:cNvPr id="151" name="Academy Phone Number: 01584 810304…"/>
          <p:cNvSpPr txBox="1"/>
          <p:nvPr/>
        </p:nvSpPr>
        <p:spPr>
          <a:xfrm>
            <a:off x="6725460" y="5012574"/>
            <a:ext cx="2762935" cy="18158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ctr">
              <a:defRPr sz="1400"/>
            </a:pPr>
            <a:r>
              <a:rPr lang="en-GB" dirty="0">
                <a:solidFill>
                  <a:schemeClr val="accent2">
                    <a:lumMod val="75000"/>
                  </a:schemeClr>
                </a:solidFill>
              </a:rPr>
              <a:t>School</a:t>
            </a:r>
            <a:r>
              <a:rPr dirty="0">
                <a:solidFill>
                  <a:schemeClr val="accent2">
                    <a:lumMod val="75000"/>
                  </a:schemeClr>
                </a:solidFill>
              </a:rPr>
              <a:t> Phone Number: 01</a:t>
            </a:r>
            <a:r>
              <a:rPr lang="en-GB" dirty="0">
                <a:solidFill>
                  <a:schemeClr val="accent2">
                    <a:lumMod val="75000"/>
                  </a:schemeClr>
                </a:solidFill>
              </a:rPr>
              <a:t>837 82566</a:t>
            </a:r>
            <a:endParaRPr dirty="0">
              <a:solidFill>
                <a:schemeClr val="accent2">
                  <a:lumMod val="75000"/>
                </a:schemeClr>
              </a:solidFill>
            </a:endParaRPr>
          </a:p>
          <a:p>
            <a:pPr algn="ctr">
              <a:defRPr sz="1400"/>
            </a:pPr>
            <a:endParaRPr dirty="0">
              <a:solidFill>
                <a:schemeClr val="accent2">
                  <a:lumMod val="75000"/>
                </a:schemeClr>
              </a:solidFill>
            </a:endParaRPr>
          </a:p>
          <a:p>
            <a:pPr algn="ctr">
              <a:defRPr sz="1400"/>
            </a:pPr>
            <a:r>
              <a:rPr lang="en-GB" dirty="0">
                <a:solidFill>
                  <a:schemeClr val="accent2">
                    <a:lumMod val="75000"/>
                  </a:schemeClr>
                </a:solidFill>
              </a:rPr>
              <a:t>Okehampton Primary School</a:t>
            </a:r>
            <a:endParaRPr dirty="0">
              <a:solidFill>
                <a:schemeClr val="accent2">
                  <a:lumMod val="75000"/>
                </a:schemeClr>
              </a:solidFill>
            </a:endParaRPr>
          </a:p>
          <a:p>
            <a:pPr algn="ctr">
              <a:defRPr sz="1400"/>
            </a:pPr>
            <a:r>
              <a:rPr lang="en-GB" dirty="0">
                <a:solidFill>
                  <a:schemeClr val="accent2">
                    <a:lumMod val="75000"/>
                  </a:schemeClr>
                </a:solidFill>
              </a:rPr>
              <a:t>Glendale Road</a:t>
            </a:r>
          </a:p>
          <a:p>
            <a:pPr algn="ctr">
              <a:defRPr sz="1400"/>
            </a:pPr>
            <a:r>
              <a:rPr lang="en-GB" dirty="0">
                <a:solidFill>
                  <a:schemeClr val="accent2">
                    <a:lumMod val="75000"/>
                  </a:schemeClr>
                </a:solidFill>
              </a:rPr>
              <a:t>Okehampton</a:t>
            </a:r>
            <a:endParaRPr dirty="0">
              <a:solidFill>
                <a:schemeClr val="accent2">
                  <a:lumMod val="75000"/>
                </a:schemeClr>
              </a:solidFill>
            </a:endParaRPr>
          </a:p>
          <a:p>
            <a:pPr algn="ctr">
              <a:defRPr sz="1400"/>
            </a:pPr>
            <a:r>
              <a:rPr lang="en-GB" dirty="0">
                <a:solidFill>
                  <a:schemeClr val="accent2">
                    <a:lumMod val="75000"/>
                  </a:schemeClr>
                </a:solidFill>
              </a:rPr>
              <a:t>EX20 1JB</a:t>
            </a:r>
            <a:endParaRPr dirty="0">
              <a:solidFill>
                <a:schemeClr val="accent2">
                  <a:lumMod val="75000"/>
                </a:schemeClr>
              </a:solidFill>
            </a:endParaRPr>
          </a:p>
          <a:p>
            <a:pPr algn="ctr">
              <a:defRPr sz="1400"/>
            </a:pPr>
            <a:endParaRPr dirty="0"/>
          </a:p>
          <a:p>
            <a:pPr algn="ctr">
              <a:defRPr sz="1400"/>
            </a:pPr>
            <a:r>
              <a:rPr lang="en-GB" u="sng" dirty="0">
                <a:solidFill>
                  <a:srgbClr val="0563C1"/>
                </a:solidFill>
                <a:uFill>
                  <a:solidFill>
                    <a:srgbClr val="0563C1"/>
                  </a:solidFill>
                </a:uFill>
              </a:rPr>
              <a:t>admin@okehamptonprimary.org.uk</a:t>
            </a:r>
            <a:endParaRPr dirty="0"/>
          </a:p>
        </p:txBody>
      </p:sp>
      <p:pic>
        <p:nvPicPr>
          <p:cNvPr id="3" name="Picture 2" descr="A person smiling at the camera&#10;&#10;Description automatically generated">
            <a:extLst>
              <a:ext uri="{FF2B5EF4-FFF2-40B4-BE49-F238E27FC236}">
                <a16:creationId xmlns:a16="http://schemas.microsoft.com/office/drawing/2014/main" id="{911E4556-EFAC-CF58-939C-B81FF8E1EE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7605270" y="1884171"/>
            <a:ext cx="2083052" cy="1383520"/>
          </a:xfrm>
          <a:prstGeom prst="rect">
            <a:avLst/>
          </a:prstGeom>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F95D43C-47D0-CCB3-AECA-58C9267B097D}"/>
              </a:ext>
            </a:extLst>
          </p:cNvPr>
          <p:cNvSpPr>
            <a:spLocks noGrp="1"/>
          </p:cNvSpPr>
          <p:nvPr>
            <p:ph type="body" sz="quarter" idx="15"/>
          </p:nvPr>
        </p:nvSpPr>
        <p:spPr>
          <a:xfrm>
            <a:off x="268235" y="211680"/>
            <a:ext cx="5928284" cy="510929"/>
          </a:xfrm>
        </p:spPr>
        <p:txBody>
          <a:bodyPr>
            <a:normAutofit fontScale="85000" lnSpcReduction="10000"/>
          </a:bodyPr>
          <a:lstStyle/>
          <a:p>
            <a:pPr algn="ctr">
              <a:lnSpc>
                <a:spcPct val="170000"/>
              </a:lnSpc>
            </a:pPr>
            <a:r>
              <a:rPr lang="en-GB" sz="2000" b="1" u="sng" dirty="0"/>
              <a:t>Graduated approach to supporting pupils with SEND</a:t>
            </a:r>
            <a:endParaRPr lang="en-GB" sz="1800" u="sng" dirty="0"/>
          </a:p>
        </p:txBody>
      </p:sp>
      <p:pic>
        <p:nvPicPr>
          <p:cNvPr id="19" name="Picture 18" descr="A diagram of a graduate approach&#10;&#10;Description automatically generated">
            <a:extLst>
              <a:ext uri="{FF2B5EF4-FFF2-40B4-BE49-F238E27FC236}">
                <a16:creationId xmlns:a16="http://schemas.microsoft.com/office/drawing/2014/main" id="{3C1A0E6E-9FF1-49BA-AFCF-85C0AA5C76B7}"/>
              </a:ext>
            </a:extLst>
          </p:cNvPr>
          <p:cNvPicPr>
            <a:picLocks noChangeAspect="1"/>
          </p:cNvPicPr>
          <p:nvPr/>
        </p:nvPicPr>
        <p:blipFill>
          <a:blip r:embed="rId2"/>
          <a:stretch>
            <a:fillRect/>
          </a:stretch>
        </p:blipFill>
        <p:spPr>
          <a:xfrm>
            <a:off x="6196519" y="0"/>
            <a:ext cx="3709481" cy="3672386"/>
          </a:xfrm>
          <a:prstGeom prst="rect">
            <a:avLst/>
          </a:prstGeom>
        </p:spPr>
      </p:pic>
      <p:sp>
        <p:nvSpPr>
          <p:cNvPr id="21" name="TextBox 20">
            <a:extLst>
              <a:ext uri="{FF2B5EF4-FFF2-40B4-BE49-F238E27FC236}">
                <a16:creationId xmlns:a16="http://schemas.microsoft.com/office/drawing/2014/main" id="{423B2131-F569-FB45-1040-275468A1EE71}"/>
              </a:ext>
            </a:extLst>
          </p:cNvPr>
          <p:cNvSpPr txBox="1"/>
          <p:nvPr/>
        </p:nvSpPr>
        <p:spPr>
          <a:xfrm>
            <a:off x="332463" y="1047043"/>
            <a:ext cx="5630592" cy="5601533"/>
          </a:xfrm>
          <a:prstGeom prst="rect">
            <a:avLst/>
          </a:prstGeom>
          <a:noFill/>
        </p:spPr>
        <p:txBody>
          <a:bodyPr wrap="square">
            <a:spAutoFit/>
          </a:bodyPr>
          <a:lstStyle/>
          <a:p>
            <a:r>
              <a:rPr lang="en-GB" b="1" dirty="0">
                <a:solidFill>
                  <a:schemeClr val="accent1">
                    <a:lumMod val="60000"/>
                    <a:lumOff val="40000"/>
                  </a:schemeClr>
                </a:solidFill>
              </a:rPr>
              <a:t>Assess</a:t>
            </a:r>
          </a:p>
          <a:p>
            <a:r>
              <a:rPr lang="en-GB" i="1" dirty="0"/>
              <a:t>What do we know about this learner? Observe, gather information and data, be curious, ask questions, when are they successful? What are they good at? </a:t>
            </a:r>
          </a:p>
          <a:p>
            <a:endParaRPr lang="en-GB" b="1" dirty="0">
              <a:solidFill>
                <a:srgbClr val="ECAF00"/>
              </a:solidFill>
            </a:endParaRPr>
          </a:p>
          <a:p>
            <a:r>
              <a:rPr lang="en-GB" b="1" dirty="0">
                <a:solidFill>
                  <a:srgbClr val="ECAF00"/>
                </a:solidFill>
              </a:rPr>
              <a:t>Plan</a:t>
            </a:r>
          </a:p>
          <a:p>
            <a:r>
              <a:rPr lang="en-GB" i="1" dirty="0"/>
              <a:t>What is the barrier causing the most impact on engagement in learning? What would help with this? What do they need to do/know/have in order to be more successful?</a:t>
            </a:r>
          </a:p>
          <a:p>
            <a:endParaRPr lang="en-GB" b="1" dirty="0">
              <a:solidFill>
                <a:schemeClr val="accent2">
                  <a:lumMod val="75000"/>
                </a:schemeClr>
              </a:solidFill>
            </a:endParaRPr>
          </a:p>
          <a:p>
            <a:r>
              <a:rPr lang="en-GB" b="1" dirty="0">
                <a:solidFill>
                  <a:schemeClr val="accent2">
                    <a:lumMod val="75000"/>
                  </a:schemeClr>
                </a:solidFill>
              </a:rPr>
              <a:t>Do</a:t>
            </a:r>
            <a:r>
              <a:rPr lang="en-GB" b="1" dirty="0"/>
              <a:t> </a:t>
            </a:r>
          </a:p>
          <a:p>
            <a:r>
              <a:rPr lang="en-GB" i="1" dirty="0"/>
              <a:t>Implement the plan with the learner and family and relevant staff</a:t>
            </a:r>
          </a:p>
          <a:p>
            <a:endParaRPr lang="en-GB" b="1" dirty="0">
              <a:solidFill>
                <a:srgbClr val="638D66"/>
              </a:solidFill>
            </a:endParaRPr>
          </a:p>
          <a:p>
            <a:r>
              <a:rPr lang="en-GB" b="1" dirty="0">
                <a:solidFill>
                  <a:srgbClr val="638D66"/>
                </a:solidFill>
              </a:rPr>
              <a:t>Review</a:t>
            </a:r>
          </a:p>
          <a:p>
            <a:r>
              <a:rPr lang="en-GB" i="1" dirty="0"/>
              <a:t>Review the quality, effectiveness and impact of the provision and support. How well did it work? What aspects worked? What hindered success?</a:t>
            </a:r>
          </a:p>
          <a:p>
            <a:endParaRPr lang="en-GB" sz="1600" i="1" dirty="0"/>
          </a:p>
        </p:txBody>
      </p:sp>
      <p:sp>
        <p:nvSpPr>
          <p:cNvPr id="6" name="Oval 5">
            <a:hlinkClick r:id="rId3"/>
            <a:extLst>
              <a:ext uri="{FF2B5EF4-FFF2-40B4-BE49-F238E27FC236}">
                <a16:creationId xmlns:a16="http://schemas.microsoft.com/office/drawing/2014/main" id="{B1450E81-85FE-EA97-B815-0A7810259F94}"/>
              </a:ext>
            </a:extLst>
          </p:cNvPr>
          <p:cNvSpPr/>
          <p:nvPr/>
        </p:nvSpPr>
        <p:spPr>
          <a:xfrm>
            <a:off x="6712085" y="4513634"/>
            <a:ext cx="2772383" cy="1089498"/>
          </a:xfrm>
          <a:prstGeom prst="ellipse">
            <a:avLst/>
          </a:prstGeom>
          <a:solidFill>
            <a:schemeClr val="accent4">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0B60039C-A198-A323-9A00-874414FF4B4A}"/>
              </a:ext>
            </a:extLst>
          </p:cNvPr>
          <p:cNvSpPr txBox="1"/>
          <p:nvPr/>
        </p:nvSpPr>
        <p:spPr>
          <a:xfrm>
            <a:off x="7217924" y="4642884"/>
            <a:ext cx="1935804" cy="830997"/>
          </a:xfrm>
          <a:prstGeom prst="rect">
            <a:avLst/>
          </a:prstGeom>
          <a:noFill/>
        </p:spPr>
        <p:txBody>
          <a:bodyPr wrap="square" rtlCol="0">
            <a:spAutoFit/>
          </a:bodyPr>
          <a:lstStyle/>
          <a:p>
            <a:r>
              <a:rPr lang="en-GB" sz="1200" dirty="0"/>
              <a:t>Click here for more information about the process and who does what at each stage.</a:t>
            </a:r>
          </a:p>
        </p:txBody>
      </p:sp>
      <p:sp>
        <p:nvSpPr>
          <p:cNvPr id="8" name="Right Arrow 6">
            <a:hlinkClick r:id="rId4" action="ppaction://hlinksldjump"/>
            <a:extLst>
              <a:ext uri="{FF2B5EF4-FFF2-40B4-BE49-F238E27FC236}">
                <a16:creationId xmlns:a16="http://schemas.microsoft.com/office/drawing/2014/main" id="{98AA4BCC-91AD-51CA-C711-6CBC46481AA1}"/>
              </a:ext>
            </a:extLst>
          </p:cNvPr>
          <p:cNvSpPr/>
          <p:nvPr/>
        </p:nvSpPr>
        <p:spPr>
          <a:xfrm rot="10800000">
            <a:off x="45775" y="6345063"/>
            <a:ext cx="474133" cy="483393"/>
          </a:xfrm>
          <a:prstGeom prst="rightArrow">
            <a:avLst>
              <a:gd name="adj1" fmla="val 50000"/>
              <a:gd name="adj2" fmla="val 64286"/>
            </a:avLst>
          </a:prstGeom>
          <a:solidFill>
            <a:srgbClr val="8FAADD"/>
          </a:solidFill>
          <a:ln w="12700">
            <a:solidFill>
              <a:srgbClr val="8FAADD"/>
            </a:solidFill>
            <a:miter/>
          </a:ln>
        </p:spPr>
        <p:txBody>
          <a:bodyPr lIns="45719" rIns="45719" anchor="ctr"/>
          <a:lstStyle/>
          <a:p>
            <a:pPr algn="ctr">
              <a:defRPr>
                <a:solidFill>
                  <a:srgbClr val="FFFFFF"/>
                </a:solidFill>
              </a:defRPr>
            </a:pPr>
            <a:endParaRPr/>
          </a:p>
        </p:txBody>
      </p:sp>
    </p:spTree>
    <p:extLst>
      <p:ext uri="{BB962C8B-B14F-4D97-AF65-F5344CB8AC3E}">
        <p14:creationId xmlns:p14="http://schemas.microsoft.com/office/powerpoint/2010/main" val="3301289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amblesforth Community Primary Academy » SEND Provision">
            <a:extLst>
              <a:ext uri="{FF2B5EF4-FFF2-40B4-BE49-F238E27FC236}">
                <a16:creationId xmlns:a16="http://schemas.microsoft.com/office/drawing/2014/main" id="{3250BF39-2038-F924-A698-2EE159E6BA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34730"/>
            <a:ext cx="7937262" cy="490834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74BF691-3BD6-2157-08C5-B6C6302CE6B6}"/>
              </a:ext>
            </a:extLst>
          </p:cNvPr>
          <p:cNvSpPr txBox="1"/>
          <p:nvPr/>
        </p:nvSpPr>
        <p:spPr>
          <a:xfrm>
            <a:off x="5460762" y="1660768"/>
            <a:ext cx="2476500" cy="1142620"/>
          </a:xfrm>
          <a:prstGeom prst="rect">
            <a:avLst/>
          </a:prstGeom>
          <a:solidFill>
            <a:schemeClr val="accent4">
              <a:lumMod val="40000"/>
              <a:lumOff val="60000"/>
            </a:schemeClr>
          </a:solidFill>
        </p:spPr>
        <p:txBody>
          <a:bodyPr wrap="square" rtlCol="0">
            <a:spAutoFit/>
          </a:bodyPr>
          <a:lstStyle/>
          <a:p>
            <a:pPr algn="ctr"/>
            <a:r>
              <a:rPr lang="en-GB" sz="2275" b="1" dirty="0">
                <a:solidFill>
                  <a:schemeClr val="tx2">
                    <a:lumMod val="75000"/>
                    <a:lumOff val="25000"/>
                  </a:schemeClr>
                </a:solidFill>
              </a:rPr>
              <a:t>Universal – what we offer for all children.</a:t>
            </a:r>
          </a:p>
        </p:txBody>
      </p:sp>
      <p:sp>
        <p:nvSpPr>
          <p:cNvPr id="11" name="Arrow: Down 10">
            <a:extLst>
              <a:ext uri="{FF2B5EF4-FFF2-40B4-BE49-F238E27FC236}">
                <a16:creationId xmlns:a16="http://schemas.microsoft.com/office/drawing/2014/main" id="{95F4DC6A-B38D-FA93-071D-5578A322C694}"/>
              </a:ext>
            </a:extLst>
          </p:cNvPr>
          <p:cNvSpPr/>
          <p:nvPr/>
        </p:nvSpPr>
        <p:spPr>
          <a:xfrm rot="1387191">
            <a:off x="6117911" y="2909992"/>
            <a:ext cx="401512" cy="232386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 name="Right Arrow 6">
            <a:hlinkClick r:id="rId3" action="ppaction://hlinksldjump"/>
            <a:extLst>
              <a:ext uri="{FF2B5EF4-FFF2-40B4-BE49-F238E27FC236}">
                <a16:creationId xmlns:a16="http://schemas.microsoft.com/office/drawing/2014/main" id="{6E49BA7A-EE64-43BD-E717-56EA6A64B7B2}"/>
              </a:ext>
            </a:extLst>
          </p:cNvPr>
          <p:cNvSpPr/>
          <p:nvPr/>
        </p:nvSpPr>
        <p:spPr>
          <a:xfrm rot="10800000">
            <a:off x="45775" y="6345063"/>
            <a:ext cx="474133" cy="483393"/>
          </a:xfrm>
          <a:prstGeom prst="rightArrow">
            <a:avLst>
              <a:gd name="adj1" fmla="val 50000"/>
              <a:gd name="adj2" fmla="val 64286"/>
            </a:avLst>
          </a:prstGeom>
          <a:solidFill>
            <a:srgbClr val="8FAADD"/>
          </a:solidFill>
          <a:ln w="12700">
            <a:solidFill>
              <a:srgbClr val="8FAADD"/>
            </a:solidFill>
            <a:miter/>
          </a:ln>
        </p:spPr>
        <p:txBody>
          <a:bodyPr lIns="45719" rIns="45719" anchor="ctr"/>
          <a:lstStyle/>
          <a:p>
            <a:pPr algn="ctr">
              <a:defRPr>
                <a:solidFill>
                  <a:srgbClr val="FFFFFF"/>
                </a:solidFill>
              </a:defRPr>
            </a:pPr>
            <a:endParaRPr/>
          </a:p>
        </p:txBody>
      </p:sp>
      <p:sp>
        <p:nvSpPr>
          <p:cNvPr id="4" name="TextBox 2">
            <a:extLst>
              <a:ext uri="{FF2B5EF4-FFF2-40B4-BE49-F238E27FC236}">
                <a16:creationId xmlns:a16="http://schemas.microsoft.com/office/drawing/2014/main" id="{4893FBF3-E126-7F9E-5DAB-DB05A7A2CBA5}"/>
              </a:ext>
            </a:extLst>
          </p:cNvPr>
          <p:cNvSpPr txBox="1"/>
          <p:nvPr/>
        </p:nvSpPr>
        <p:spPr>
          <a:xfrm>
            <a:off x="291830" y="106572"/>
            <a:ext cx="7422203" cy="8309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sz="1600"/>
            </a:lvl1pPr>
          </a:lstStyle>
          <a:p>
            <a:r>
              <a:rPr sz="2400" b="1" dirty="0">
                <a:solidFill>
                  <a:srgbClr val="7030A0"/>
                </a:solidFill>
              </a:rPr>
              <a:t>We use the following model when planning support. Each pupil will fit somewhere into one of these stages.</a:t>
            </a:r>
          </a:p>
        </p:txBody>
      </p:sp>
    </p:spTree>
    <p:extLst>
      <p:ext uri="{BB962C8B-B14F-4D97-AF65-F5344CB8AC3E}">
        <p14:creationId xmlns:p14="http://schemas.microsoft.com/office/powerpoint/2010/main" val="3641367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TextBox 4"/>
          <p:cNvSpPr txBox="1"/>
          <p:nvPr/>
        </p:nvSpPr>
        <p:spPr>
          <a:xfrm>
            <a:off x="797668" y="393805"/>
            <a:ext cx="8054502" cy="7078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defRPr sz="1600" b="1"/>
            </a:pPr>
            <a:r>
              <a:rPr sz="2000" dirty="0"/>
              <a:t>We cater for the four Broad Areas of SEN. </a:t>
            </a:r>
          </a:p>
          <a:p>
            <a:pPr algn="ctr">
              <a:defRPr sz="1600"/>
            </a:pPr>
            <a:r>
              <a:rPr sz="2000" dirty="0"/>
              <a:t>These include:</a:t>
            </a:r>
          </a:p>
        </p:txBody>
      </p:sp>
      <p:sp>
        <p:nvSpPr>
          <p:cNvPr id="172" name="Right Arrow 6">
            <a:hlinkClick r:id="rId2" action="ppaction://hlinksldjump"/>
          </p:cNvPr>
          <p:cNvSpPr/>
          <p:nvPr/>
        </p:nvSpPr>
        <p:spPr>
          <a:xfrm rot="10800000">
            <a:off x="165009" y="6218603"/>
            <a:ext cx="474133" cy="483393"/>
          </a:xfrm>
          <a:prstGeom prst="rightArrow">
            <a:avLst>
              <a:gd name="adj1" fmla="val 50000"/>
              <a:gd name="adj2" fmla="val 64286"/>
            </a:avLst>
          </a:prstGeom>
          <a:solidFill>
            <a:srgbClr val="8FAADD"/>
          </a:solidFill>
          <a:ln w="12700">
            <a:solidFill>
              <a:srgbClr val="8FAADD"/>
            </a:solidFill>
            <a:miter/>
          </a:ln>
        </p:spPr>
        <p:txBody>
          <a:bodyPr lIns="45719" rIns="45719" anchor="ctr"/>
          <a:lstStyle/>
          <a:p>
            <a:pPr algn="ctr">
              <a:defRPr>
                <a:solidFill>
                  <a:srgbClr val="FFFFFF"/>
                </a:solidFill>
              </a:defRPr>
            </a:pPr>
            <a:endParaRPr/>
          </a:p>
        </p:txBody>
      </p:sp>
      <p:graphicFrame>
        <p:nvGraphicFramePr>
          <p:cNvPr id="173" name="Table 1"/>
          <p:cNvGraphicFramePr/>
          <p:nvPr>
            <p:extLst>
              <p:ext uri="{D42A27DB-BD31-4B8C-83A1-F6EECF244321}">
                <p14:modId xmlns:p14="http://schemas.microsoft.com/office/powerpoint/2010/main" val="1588130856"/>
              </p:ext>
            </p:extLst>
          </p:nvPr>
        </p:nvGraphicFramePr>
        <p:xfrm>
          <a:off x="304800" y="1762521"/>
          <a:ext cx="9296399" cy="3965022"/>
        </p:xfrm>
        <a:graphic>
          <a:graphicData uri="http://schemas.openxmlformats.org/drawingml/2006/table">
            <a:tbl>
              <a:tblPr>
                <a:tableStyleId>{4C3C2611-4C71-4FC5-86AE-919BDF0F9419}</a:tableStyleId>
              </a:tblPr>
              <a:tblGrid>
                <a:gridCol w="2374481">
                  <a:extLst>
                    <a:ext uri="{9D8B030D-6E8A-4147-A177-3AD203B41FA5}">
                      <a16:colId xmlns:a16="http://schemas.microsoft.com/office/drawing/2014/main" val="20000"/>
                    </a:ext>
                  </a:extLst>
                </a:gridCol>
                <a:gridCol w="2306353">
                  <a:extLst>
                    <a:ext uri="{9D8B030D-6E8A-4147-A177-3AD203B41FA5}">
                      <a16:colId xmlns:a16="http://schemas.microsoft.com/office/drawing/2014/main" val="20001"/>
                    </a:ext>
                  </a:extLst>
                </a:gridCol>
                <a:gridCol w="2308735">
                  <a:extLst>
                    <a:ext uri="{9D8B030D-6E8A-4147-A177-3AD203B41FA5}">
                      <a16:colId xmlns:a16="http://schemas.microsoft.com/office/drawing/2014/main" val="20002"/>
                    </a:ext>
                  </a:extLst>
                </a:gridCol>
                <a:gridCol w="2306830">
                  <a:extLst>
                    <a:ext uri="{9D8B030D-6E8A-4147-A177-3AD203B41FA5}">
                      <a16:colId xmlns:a16="http://schemas.microsoft.com/office/drawing/2014/main" val="20003"/>
                    </a:ext>
                  </a:extLst>
                </a:gridCol>
              </a:tblGrid>
              <a:tr h="954095">
                <a:tc>
                  <a:txBody>
                    <a:bodyPr/>
                    <a:lstStyle/>
                    <a:p>
                      <a:pPr algn="ctr">
                        <a:defRPr sz="1300" b="1">
                          <a:solidFill>
                            <a:srgbClr val="FFFFFF"/>
                          </a:solidFill>
                        </a:defRPr>
                      </a:pPr>
                      <a:r>
                        <a:rPr dirty="0"/>
                        <a:t>Communication and Interaction </a:t>
                      </a:r>
                      <a:endParaRPr b="0" dirty="0">
                        <a:solidFill>
                          <a:srgbClr val="000000"/>
                        </a:solidFill>
                      </a:endParaRPr>
                    </a:p>
                    <a:p>
                      <a:pPr algn="ctr">
                        <a:defRPr sz="1300" b="1">
                          <a:solidFill>
                            <a:srgbClr val="FFFFFF"/>
                          </a:solidFill>
                        </a:defRPr>
                      </a:pPr>
                      <a:r>
                        <a:rPr dirty="0"/>
                        <a:t>(C</a:t>
                      </a:r>
                      <a:r>
                        <a:rPr lang="en-GB" dirty="0"/>
                        <a:t>&amp;I</a:t>
                      </a:r>
                      <a:r>
                        <a:rPr dirty="0"/>
                        <a:t>)</a:t>
                      </a:r>
                    </a:p>
                  </a:txBody>
                  <a:tcPr marT="0" marB="0" anchor="ctr" horzOverflow="overflow">
                    <a:solidFill>
                      <a:srgbClr val="009900"/>
                    </a:solidFill>
                  </a:tcPr>
                </a:tc>
                <a:tc>
                  <a:txBody>
                    <a:bodyPr/>
                    <a:lstStyle/>
                    <a:p>
                      <a:pPr algn="ctr">
                        <a:defRPr sz="1300" b="1">
                          <a:solidFill>
                            <a:srgbClr val="FFFFFF"/>
                          </a:solidFill>
                        </a:defRPr>
                      </a:pPr>
                      <a:r>
                        <a:t>Cognition and Learning  </a:t>
                      </a:r>
                      <a:endParaRPr b="0">
                        <a:solidFill>
                          <a:srgbClr val="000000"/>
                        </a:solidFill>
                      </a:endParaRPr>
                    </a:p>
                    <a:p>
                      <a:pPr algn="ctr">
                        <a:defRPr sz="1300" b="1">
                          <a:solidFill>
                            <a:srgbClr val="FFFFFF"/>
                          </a:solidFill>
                        </a:defRPr>
                      </a:pPr>
                      <a:r>
                        <a:t>(CL)</a:t>
                      </a:r>
                    </a:p>
                  </a:txBody>
                  <a:tcPr marT="0" marB="0" anchor="ctr" horzOverflow="overflow">
                    <a:solidFill>
                      <a:schemeClr val="accent4"/>
                    </a:solidFill>
                  </a:tcPr>
                </a:tc>
                <a:tc>
                  <a:txBody>
                    <a:bodyPr/>
                    <a:lstStyle/>
                    <a:p>
                      <a:pPr algn="ctr">
                        <a:defRPr sz="1800"/>
                      </a:pPr>
                      <a:r>
                        <a:rPr sz="1300" b="1">
                          <a:solidFill>
                            <a:srgbClr val="FFFFFF"/>
                          </a:solidFill>
                        </a:rPr>
                        <a:t>Social, Emotional and Mental Health Needs (SEMH)</a:t>
                      </a:r>
                    </a:p>
                  </a:txBody>
                  <a:tcPr marT="0" marB="0" anchor="ctr" horzOverflow="overflow">
                    <a:solidFill>
                      <a:srgbClr val="0000FF"/>
                    </a:solidFill>
                  </a:tcPr>
                </a:tc>
                <a:tc>
                  <a:txBody>
                    <a:bodyPr/>
                    <a:lstStyle/>
                    <a:p>
                      <a:pPr algn="ctr">
                        <a:defRPr sz="1300" b="1">
                          <a:solidFill>
                            <a:srgbClr val="FFFFFF"/>
                          </a:solidFill>
                        </a:defRPr>
                      </a:pPr>
                      <a:r>
                        <a:t>Sensory and/or Physical </a:t>
                      </a:r>
                      <a:endParaRPr b="0">
                        <a:solidFill>
                          <a:srgbClr val="000000"/>
                        </a:solidFill>
                      </a:endParaRPr>
                    </a:p>
                    <a:p>
                      <a:pPr algn="ctr">
                        <a:defRPr sz="1300" b="1">
                          <a:solidFill>
                            <a:srgbClr val="FFFFFF"/>
                          </a:solidFill>
                        </a:defRPr>
                      </a:pPr>
                      <a:r>
                        <a:t>(SP)</a:t>
                      </a:r>
                    </a:p>
                  </a:txBody>
                  <a:tcPr marT="0" marB="0" anchor="ctr" horzOverflow="overflow">
                    <a:solidFill>
                      <a:srgbClr val="FF0000"/>
                    </a:solidFill>
                  </a:tcPr>
                </a:tc>
                <a:extLst>
                  <a:ext uri="{0D108BD9-81ED-4DB2-BD59-A6C34878D82A}">
                    <a16:rowId xmlns:a16="http://schemas.microsoft.com/office/drawing/2014/main" val="10000"/>
                  </a:ext>
                </a:extLst>
              </a:tr>
              <a:tr h="3010927">
                <a:tc>
                  <a:txBody>
                    <a:bodyPr/>
                    <a:lstStyle/>
                    <a:p>
                      <a:pPr algn="ctr"/>
                      <a:r>
                        <a:rPr dirty="0"/>
                        <a:t>Speech, Language and Communication Need (SLCN)</a:t>
                      </a:r>
                    </a:p>
                    <a:p>
                      <a:pPr algn="ctr"/>
                      <a:r>
                        <a:rPr dirty="0"/>
                        <a:t> </a:t>
                      </a:r>
                    </a:p>
                    <a:p>
                      <a:pPr algn="ctr"/>
                      <a:r>
                        <a:rPr dirty="0"/>
                        <a:t>Autism (AS</a:t>
                      </a:r>
                      <a:r>
                        <a:rPr lang="en-GB" dirty="0"/>
                        <a:t>C</a:t>
                      </a:r>
                      <a:r>
                        <a:rPr dirty="0"/>
                        <a:t> / ASC)</a:t>
                      </a:r>
                    </a:p>
                  </a:txBody>
                  <a:tcPr marT="0" marB="0" anchor="ctr" horzOverflow="overflow">
                    <a:solidFill>
                      <a:srgbClr val="92D050"/>
                    </a:solidFill>
                  </a:tcPr>
                </a:tc>
                <a:tc>
                  <a:txBody>
                    <a:bodyPr/>
                    <a:lstStyle/>
                    <a:p>
                      <a:pPr algn="ctr"/>
                      <a:r>
                        <a:rPr dirty="0"/>
                        <a:t>Moderate Learning Difficulties (MLD)</a:t>
                      </a:r>
                    </a:p>
                    <a:p>
                      <a:pPr algn="ctr"/>
                      <a:r>
                        <a:rPr dirty="0"/>
                        <a:t> </a:t>
                      </a:r>
                    </a:p>
                    <a:p>
                      <a:pPr algn="ctr"/>
                      <a:r>
                        <a:rPr dirty="0"/>
                        <a:t>Severe Learning Difficulties (SLD)</a:t>
                      </a:r>
                    </a:p>
                    <a:p>
                      <a:pPr algn="ctr"/>
                      <a:r>
                        <a:rPr dirty="0"/>
                        <a:t> </a:t>
                      </a:r>
                    </a:p>
                    <a:p>
                      <a:pPr algn="ctr"/>
                      <a:r>
                        <a:rPr dirty="0"/>
                        <a:t>Profound and Multiple Learning Difficulties (PMLD)</a:t>
                      </a:r>
                    </a:p>
                    <a:p>
                      <a:pPr algn="ctr"/>
                      <a:r>
                        <a:rPr dirty="0"/>
                        <a:t> </a:t>
                      </a:r>
                    </a:p>
                    <a:p>
                      <a:pPr algn="ctr"/>
                      <a:r>
                        <a:rPr dirty="0"/>
                        <a:t>Specific Learning Difficulties (</a:t>
                      </a:r>
                      <a:r>
                        <a:rPr dirty="0" err="1"/>
                        <a:t>SpLD</a:t>
                      </a:r>
                      <a:r>
                        <a:rPr dirty="0"/>
                        <a:t>)</a:t>
                      </a:r>
                    </a:p>
                    <a:p>
                      <a:pPr algn="ctr">
                        <a:defRPr sz="1800"/>
                      </a:pPr>
                      <a:r>
                        <a:rPr sz="1200" dirty="0" err="1"/>
                        <a:t>SpLD</a:t>
                      </a:r>
                      <a:r>
                        <a:rPr sz="1200" dirty="0"/>
                        <a:t> – dyslexia, dyspraxia and dyscalculia</a:t>
                      </a:r>
                    </a:p>
                  </a:txBody>
                  <a:tcPr marT="0" marB="0" anchor="ctr" horzOverflow="overflow">
                    <a:solidFill>
                      <a:srgbClr val="FFE599"/>
                    </a:solidFill>
                  </a:tcPr>
                </a:tc>
                <a:tc>
                  <a:txBody>
                    <a:bodyPr/>
                    <a:lstStyle/>
                    <a:p>
                      <a:pPr algn="ctr" defTabSz="914400">
                        <a:defRPr sz="1800"/>
                      </a:pPr>
                      <a:r>
                        <a:rPr sz="1200" dirty="0"/>
                        <a:t>Attention Deficit Disorder (ADD)
Attention Deficit Hyperactivity Disorder (ADHD)
Attachment Disorder (AD) </a:t>
                      </a:r>
                    </a:p>
                  </a:txBody>
                  <a:tcPr marT="0" marB="0" anchor="ctr" horzOverflow="overflow">
                    <a:solidFill>
                      <a:srgbClr val="9CC2E5"/>
                    </a:solidFill>
                  </a:tcPr>
                </a:tc>
                <a:tc>
                  <a:txBody>
                    <a:bodyPr/>
                    <a:lstStyle/>
                    <a:p>
                      <a:pPr algn="ctr"/>
                      <a:r>
                        <a:rPr dirty="0"/>
                        <a:t>Hearing Impairment (HI)</a:t>
                      </a:r>
                    </a:p>
                    <a:p>
                      <a:pPr algn="ctr"/>
                      <a:r>
                        <a:rPr dirty="0"/>
                        <a:t> </a:t>
                      </a:r>
                    </a:p>
                    <a:p>
                      <a:pPr algn="ctr"/>
                      <a:r>
                        <a:rPr dirty="0"/>
                        <a:t>Multi-sensory Impairment (MSI)</a:t>
                      </a:r>
                    </a:p>
                    <a:p>
                      <a:pPr algn="ctr"/>
                      <a:r>
                        <a:rPr dirty="0"/>
                        <a:t> </a:t>
                      </a:r>
                    </a:p>
                    <a:p>
                      <a:pPr algn="ctr"/>
                      <a:r>
                        <a:rPr dirty="0"/>
                        <a:t>Visual Impairment (VI)</a:t>
                      </a:r>
                    </a:p>
                    <a:p>
                      <a:pPr algn="ctr"/>
                      <a:r>
                        <a:rPr dirty="0"/>
                        <a:t> </a:t>
                      </a:r>
                    </a:p>
                    <a:p>
                      <a:pPr algn="ctr"/>
                      <a:r>
                        <a:rPr dirty="0"/>
                        <a:t>Physically Disabled (PD)</a:t>
                      </a:r>
                    </a:p>
                  </a:txBody>
                  <a:tcPr marT="0" marB="0" anchor="ctr" horzOverflow="overflow">
                    <a:solidFill>
                      <a:srgbClr val="FF99CC"/>
                    </a:solidFill>
                  </a:tcPr>
                </a:tc>
                <a:extLst>
                  <a:ext uri="{0D108BD9-81ED-4DB2-BD59-A6C34878D82A}">
                    <a16:rowId xmlns:a16="http://schemas.microsoft.com/office/drawing/2014/main" val="10001"/>
                  </a:ext>
                </a:extLst>
              </a:tr>
            </a:tbl>
          </a:graphicData>
        </a:graphic>
      </p:graphicFrame>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Title 1"/>
          <p:cNvSpPr txBox="1">
            <a:spLocks noGrp="1"/>
          </p:cNvSpPr>
          <p:nvPr>
            <p:ph type="title"/>
          </p:nvPr>
        </p:nvSpPr>
        <p:spPr>
          <a:xfrm>
            <a:off x="681037" y="245971"/>
            <a:ext cx="8543925" cy="663947"/>
          </a:xfrm>
          <a:prstGeom prst="rect">
            <a:avLst/>
          </a:prstGeom>
        </p:spPr>
        <p:txBody>
          <a:bodyPr>
            <a:normAutofit fontScale="90000"/>
          </a:bodyPr>
          <a:lstStyle>
            <a:lvl1pPr defTabSz="896111">
              <a:defRPr sz="2744"/>
            </a:lvl1pPr>
          </a:lstStyle>
          <a:p>
            <a:r>
              <a:rPr dirty="0"/>
              <a:t>Working together to identify Special Educational Needs</a:t>
            </a:r>
          </a:p>
        </p:txBody>
      </p:sp>
      <p:sp>
        <p:nvSpPr>
          <p:cNvPr id="177" name="Right Arrow 6">
            <a:hlinkClick r:id="rId2" action="ppaction://hlinksldjump"/>
          </p:cNvPr>
          <p:cNvSpPr/>
          <p:nvPr/>
        </p:nvSpPr>
        <p:spPr>
          <a:xfrm rot="10800000">
            <a:off x="45775" y="6345063"/>
            <a:ext cx="474133" cy="483393"/>
          </a:xfrm>
          <a:prstGeom prst="rightArrow">
            <a:avLst>
              <a:gd name="adj1" fmla="val 50000"/>
              <a:gd name="adj2" fmla="val 64286"/>
            </a:avLst>
          </a:prstGeom>
          <a:solidFill>
            <a:srgbClr val="8FAADD"/>
          </a:solidFill>
          <a:ln w="12700">
            <a:solidFill>
              <a:srgbClr val="8FAADD"/>
            </a:solidFill>
            <a:miter/>
          </a:ln>
        </p:spPr>
        <p:txBody>
          <a:bodyPr lIns="45719" rIns="45719" anchor="ctr"/>
          <a:lstStyle/>
          <a:p>
            <a:pPr algn="ctr">
              <a:defRPr>
                <a:solidFill>
                  <a:srgbClr val="FFFFFF"/>
                </a:solidFill>
              </a:defRPr>
            </a:pPr>
            <a:endParaRPr/>
          </a:p>
        </p:txBody>
      </p:sp>
      <p:sp>
        <p:nvSpPr>
          <p:cNvPr id="178" name="Working with parents/carers.…"/>
          <p:cNvSpPr txBox="1"/>
          <p:nvPr/>
        </p:nvSpPr>
        <p:spPr>
          <a:xfrm>
            <a:off x="6680152" y="1036674"/>
            <a:ext cx="3003303"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400"/>
            </a:pPr>
            <a:r>
              <a:rPr b="1" u="sng" dirty="0"/>
              <a:t>Working with parents/carers.</a:t>
            </a:r>
            <a:r>
              <a:rPr u="sng" dirty="0"/>
              <a:t> </a:t>
            </a:r>
          </a:p>
          <a:p>
            <a:pPr>
              <a:defRPr sz="1400"/>
            </a:pPr>
            <a:r>
              <a:rPr dirty="0"/>
              <a:t>If parents/carers have a concern about their child we will listen and investigate.</a:t>
            </a:r>
          </a:p>
        </p:txBody>
      </p:sp>
      <p:sp>
        <p:nvSpPr>
          <p:cNvPr id="179" name="Working with previous schools.…"/>
          <p:cNvSpPr txBox="1"/>
          <p:nvPr/>
        </p:nvSpPr>
        <p:spPr>
          <a:xfrm>
            <a:off x="6891289" y="2418592"/>
            <a:ext cx="3003303" cy="11695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400"/>
            </a:pPr>
            <a:r>
              <a:rPr b="1" u="sng" dirty="0"/>
              <a:t>Working with previous schools</a:t>
            </a:r>
            <a:r>
              <a:rPr lang="en-GB" b="1" u="sng" dirty="0"/>
              <a:t>/settings</a:t>
            </a:r>
            <a:r>
              <a:rPr b="1" u="sng" dirty="0"/>
              <a:t>.</a:t>
            </a:r>
            <a:r>
              <a:rPr u="sng" dirty="0"/>
              <a:t> </a:t>
            </a:r>
          </a:p>
          <a:p>
            <a:pPr>
              <a:defRPr sz="1400"/>
            </a:pPr>
            <a:r>
              <a:rPr dirty="0"/>
              <a:t>We talk to previous schools to understand what support has been put in place to help individuals learn. </a:t>
            </a:r>
          </a:p>
        </p:txBody>
      </p:sp>
      <p:sp>
        <p:nvSpPr>
          <p:cNvPr id="180" name="Teachers in school.…"/>
          <p:cNvSpPr txBox="1"/>
          <p:nvPr/>
        </p:nvSpPr>
        <p:spPr>
          <a:xfrm>
            <a:off x="229527" y="2728416"/>
            <a:ext cx="2603580"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defRPr sz="1400"/>
            </a:pPr>
            <a:r>
              <a:rPr b="1" u="sng" dirty="0"/>
              <a:t>Teachers in school.</a:t>
            </a:r>
            <a:r>
              <a:rPr u="sng" dirty="0"/>
              <a:t> </a:t>
            </a:r>
          </a:p>
          <a:p>
            <a:pPr>
              <a:defRPr sz="1400"/>
            </a:pPr>
            <a:r>
              <a:rPr dirty="0"/>
              <a:t>Teachers noticing that a pupil is working below the expected level.</a:t>
            </a:r>
          </a:p>
        </p:txBody>
      </p:sp>
      <p:sp>
        <p:nvSpPr>
          <p:cNvPr id="181" name="Working with external agencies.…"/>
          <p:cNvSpPr txBox="1"/>
          <p:nvPr/>
        </p:nvSpPr>
        <p:spPr>
          <a:xfrm>
            <a:off x="222545" y="1153448"/>
            <a:ext cx="3351765"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defRPr sz="1400"/>
            </a:pPr>
            <a:r>
              <a:rPr b="1" u="sng" dirty="0"/>
              <a:t>Working with external agencies.</a:t>
            </a:r>
          </a:p>
          <a:p>
            <a:pPr>
              <a:defRPr sz="1400"/>
            </a:pPr>
            <a:r>
              <a:rPr dirty="0"/>
              <a:t>This could include a health diagnosis from a doctor such as Autism</a:t>
            </a:r>
            <a:r>
              <a:rPr lang="en-GB" dirty="0"/>
              <a:t> or ADHD</a:t>
            </a:r>
            <a:r>
              <a:rPr dirty="0"/>
              <a:t> </a:t>
            </a:r>
          </a:p>
        </p:txBody>
      </p:sp>
      <p:sp>
        <p:nvSpPr>
          <p:cNvPr id="182" name="Line"/>
          <p:cNvSpPr/>
          <p:nvPr/>
        </p:nvSpPr>
        <p:spPr>
          <a:xfrm flipH="1" flipV="1">
            <a:off x="3283029" y="1754646"/>
            <a:ext cx="1102141" cy="663946"/>
          </a:xfrm>
          <a:prstGeom prst="line">
            <a:avLst/>
          </a:prstGeom>
          <a:ln w="76200">
            <a:solidFill>
              <a:schemeClr val="accent1"/>
            </a:solidFill>
            <a:miter/>
            <a:tailEnd type="triangle"/>
          </a:ln>
        </p:spPr>
        <p:txBody>
          <a:bodyPr lIns="45719" rIns="45719"/>
          <a:lstStyle/>
          <a:p>
            <a:endParaRPr/>
          </a:p>
        </p:txBody>
      </p:sp>
      <p:sp>
        <p:nvSpPr>
          <p:cNvPr id="183" name="Line"/>
          <p:cNvSpPr/>
          <p:nvPr/>
        </p:nvSpPr>
        <p:spPr>
          <a:xfrm flipH="1">
            <a:off x="2916627" y="2896210"/>
            <a:ext cx="1038000" cy="192177"/>
          </a:xfrm>
          <a:prstGeom prst="line">
            <a:avLst/>
          </a:prstGeom>
          <a:ln w="76200">
            <a:solidFill>
              <a:schemeClr val="accent1"/>
            </a:solidFill>
            <a:miter/>
            <a:tailEnd type="triangle"/>
          </a:ln>
        </p:spPr>
        <p:txBody>
          <a:bodyPr lIns="45719" rIns="45719"/>
          <a:lstStyle/>
          <a:p>
            <a:endParaRPr/>
          </a:p>
        </p:txBody>
      </p:sp>
      <p:sp>
        <p:nvSpPr>
          <p:cNvPr id="184" name="Line"/>
          <p:cNvSpPr/>
          <p:nvPr/>
        </p:nvSpPr>
        <p:spPr>
          <a:xfrm flipV="1">
            <a:off x="5369299" y="1960950"/>
            <a:ext cx="1106577" cy="705905"/>
          </a:xfrm>
          <a:prstGeom prst="line">
            <a:avLst/>
          </a:prstGeom>
          <a:ln w="76200">
            <a:solidFill>
              <a:schemeClr val="accent1"/>
            </a:solidFill>
            <a:miter/>
            <a:tailEnd type="triangle"/>
          </a:ln>
        </p:spPr>
        <p:txBody>
          <a:bodyPr lIns="45719" rIns="45719"/>
          <a:lstStyle/>
          <a:p>
            <a:endParaRPr/>
          </a:p>
        </p:txBody>
      </p:sp>
      <p:sp>
        <p:nvSpPr>
          <p:cNvPr id="185" name="Line"/>
          <p:cNvSpPr/>
          <p:nvPr/>
        </p:nvSpPr>
        <p:spPr>
          <a:xfrm>
            <a:off x="6148855" y="2805602"/>
            <a:ext cx="658913" cy="11402"/>
          </a:xfrm>
          <a:prstGeom prst="line">
            <a:avLst/>
          </a:prstGeom>
          <a:ln w="76200">
            <a:solidFill>
              <a:schemeClr val="accent1"/>
            </a:solidFill>
            <a:miter/>
            <a:tailEnd type="triangle"/>
          </a:ln>
        </p:spPr>
        <p:txBody>
          <a:bodyPr lIns="45719" rIns="45719"/>
          <a:lstStyle/>
          <a:p>
            <a:endParaRPr/>
          </a:p>
        </p:txBody>
      </p:sp>
      <p:sp>
        <p:nvSpPr>
          <p:cNvPr id="186" name="Line"/>
          <p:cNvSpPr/>
          <p:nvPr/>
        </p:nvSpPr>
        <p:spPr>
          <a:xfrm>
            <a:off x="5579912" y="3205164"/>
            <a:ext cx="256684" cy="467766"/>
          </a:xfrm>
          <a:prstGeom prst="line">
            <a:avLst/>
          </a:prstGeom>
          <a:ln w="76200">
            <a:solidFill>
              <a:schemeClr val="accent1"/>
            </a:solidFill>
            <a:miter/>
            <a:tailEnd type="triangle"/>
          </a:ln>
        </p:spPr>
        <p:txBody>
          <a:bodyPr lIns="45719" rIns="45719"/>
          <a:lstStyle/>
          <a:p>
            <a:endParaRPr/>
          </a:p>
        </p:txBody>
      </p:sp>
      <p:sp>
        <p:nvSpPr>
          <p:cNvPr id="187" name="Identifying SEN"/>
          <p:cNvSpPr/>
          <p:nvPr/>
        </p:nvSpPr>
        <p:spPr>
          <a:xfrm>
            <a:off x="3471043" y="2042261"/>
            <a:ext cx="2709914" cy="1270001"/>
          </a:xfrm>
          <a:prstGeom prst="ellipse">
            <a:avLst/>
          </a:prstGeom>
          <a:solidFill>
            <a:srgbClr val="9FFDFF"/>
          </a:solidFill>
          <a:ln w="12700">
            <a:solidFill>
              <a:schemeClr val="accent1"/>
            </a:solidFill>
            <a:miter/>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lgn="ctr">
              <a:defRPr sz="1600" b="1"/>
            </a:lvl1pPr>
          </a:lstStyle>
          <a:p>
            <a:r>
              <a:t>Identifying SEN</a:t>
            </a:r>
          </a:p>
        </p:txBody>
      </p:sp>
      <p:sp>
        <p:nvSpPr>
          <p:cNvPr id="188" name="Screening…"/>
          <p:cNvSpPr txBox="1"/>
          <p:nvPr/>
        </p:nvSpPr>
        <p:spPr>
          <a:xfrm>
            <a:off x="5369299" y="3754343"/>
            <a:ext cx="2709914" cy="9541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defRPr sz="1400"/>
            </a:pPr>
            <a:r>
              <a:rPr b="1" u="sng" dirty="0"/>
              <a:t>Screening</a:t>
            </a:r>
          </a:p>
          <a:p>
            <a:pPr>
              <a:defRPr sz="1400"/>
            </a:pPr>
            <a:r>
              <a:rPr lang="en-GB" dirty="0"/>
              <a:t>We can screen children who may have a speech and language difficult</a:t>
            </a:r>
            <a:endParaRPr dirty="0"/>
          </a:p>
        </p:txBody>
      </p:sp>
      <p:sp>
        <p:nvSpPr>
          <p:cNvPr id="4" name="Rectangle: Rounded Corners 3">
            <a:extLst>
              <a:ext uri="{FF2B5EF4-FFF2-40B4-BE49-F238E27FC236}">
                <a16:creationId xmlns:a16="http://schemas.microsoft.com/office/drawing/2014/main" id="{FBAAE2DB-E4C3-26CE-403C-3707D82F50C0}"/>
              </a:ext>
            </a:extLst>
          </p:cNvPr>
          <p:cNvSpPr/>
          <p:nvPr/>
        </p:nvSpPr>
        <p:spPr>
          <a:xfrm>
            <a:off x="1136095" y="5153458"/>
            <a:ext cx="8225053" cy="127000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accent6">
                    <a:lumMod val="75000"/>
                  </a:schemeClr>
                </a:solidFill>
              </a:rPr>
              <a:t>Children’s are defined as having a Special Educational Need when they require provision that is </a:t>
            </a:r>
            <a:r>
              <a:rPr lang="en-GB" b="1" u="sng" dirty="0">
                <a:solidFill>
                  <a:schemeClr val="accent6">
                    <a:lumMod val="75000"/>
                  </a:schemeClr>
                </a:solidFill>
              </a:rPr>
              <a:t>additional to and different from </a:t>
            </a:r>
            <a:r>
              <a:rPr lang="en-GB" b="1" dirty="0">
                <a:solidFill>
                  <a:schemeClr val="accent6">
                    <a:lumMod val="75000"/>
                  </a:schemeClr>
                </a:solidFill>
              </a:rPr>
              <a:t>that which is available to all children.</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Rectangle 4"/>
          <p:cNvSpPr txBox="1"/>
          <p:nvPr/>
        </p:nvSpPr>
        <p:spPr>
          <a:xfrm>
            <a:off x="51937" y="752385"/>
            <a:ext cx="9802126" cy="646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1400"/>
            </a:lvl1pPr>
          </a:lstStyle>
          <a:p>
            <a:r>
              <a:rPr sz="1800" dirty="0"/>
              <a:t>We strongly believe it is vital that parents/carers are involved with the support given and progress made by their child.</a:t>
            </a:r>
          </a:p>
        </p:txBody>
      </p:sp>
      <p:sp>
        <p:nvSpPr>
          <p:cNvPr id="191" name="Title 1"/>
          <p:cNvSpPr txBox="1">
            <a:spLocks noGrp="1"/>
          </p:cNvSpPr>
          <p:nvPr>
            <p:ph type="title"/>
          </p:nvPr>
        </p:nvSpPr>
        <p:spPr>
          <a:xfrm>
            <a:off x="-1" y="0"/>
            <a:ext cx="9224965" cy="709856"/>
          </a:xfrm>
          <a:prstGeom prst="rect">
            <a:avLst/>
          </a:prstGeom>
        </p:spPr>
        <p:txBody>
          <a:bodyPr/>
          <a:lstStyle/>
          <a:p>
            <a:r>
              <a:rPr b="1" u="sng" dirty="0"/>
              <a:t>How we involve parents/carers.</a:t>
            </a:r>
          </a:p>
        </p:txBody>
      </p:sp>
      <p:sp>
        <p:nvSpPr>
          <p:cNvPr id="192" name="Right Arrow 6">
            <a:hlinkClick r:id="rId2" action="ppaction://hlinksldjump"/>
          </p:cNvPr>
          <p:cNvSpPr/>
          <p:nvPr/>
        </p:nvSpPr>
        <p:spPr>
          <a:xfrm rot="10800000">
            <a:off x="45775" y="6345063"/>
            <a:ext cx="474133" cy="483393"/>
          </a:xfrm>
          <a:prstGeom prst="rightArrow">
            <a:avLst>
              <a:gd name="adj1" fmla="val 50000"/>
              <a:gd name="adj2" fmla="val 64286"/>
            </a:avLst>
          </a:prstGeom>
          <a:solidFill>
            <a:srgbClr val="8FAADD"/>
          </a:solidFill>
          <a:ln w="12700">
            <a:solidFill>
              <a:srgbClr val="8FAADD"/>
            </a:solidFill>
            <a:miter/>
          </a:ln>
        </p:spPr>
        <p:txBody>
          <a:bodyPr lIns="45719" rIns="45719" anchor="ctr"/>
          <a:lstStyle/>
          <a:p>
            <a:pPr algn="ctr">
              <a:defRPr>
                <a:solidFill>
                  <a:srgbClr val="FFFFFF"/>
                </a:solidFill>
              </a:defRPr>
            </a:pPr>
            <a:endParaRPr/>
          </a:p>
        </p:txBody>
      </p:sp>
      <p:pic>
        <p:nvPicPr>
          <p:cNvPr id="193" name="8 6 MOCK i • mai noh g mim Stupnex Ua op)po non @saurm peren- &amp; &amp; a.pdf" descr="8 6 MOCK i • mai noh g mim Stupnex Ua op)po non @saurm peren- &amp; &amp; a.pdf"/>
          <p:cNvPicPr>
            <a:picLocks noChangeAspect="1"/>
          </p:cNvPicPr>
          <p:nvPr/>
        </p:nvPicPr>
        <p:blipFill>
          <a:blip r:embed="rId3"/>
          <a:srcRect l="13256"/>
          <a:stretch>
            <a:fillRect/>
          </a:stretch>
        </p:blipFill>
        <p:spPr>
          <a:xfrm rot="16200000">
            <a:off x="6167382" y="2965317"/>
            <a:ext cx="3124272" cy="4661094"/>
          </a:xfrm>
          <a:prstGeom prst="rect">
            <a:avLst/>
          </a:prstGeom>
          <a:ln w="12700">
            <a:miter lim="400000"/>
          </a:ln>
          <a:effectLst>
            <a:outerShdw blurRad="254000" dist="127000" dir="16200000" rotWithShape="0">
              <a:srgbClr val="000000">
                <a:alpha val="70000"/>
              </a:srgbClr>
            </a:outerShdw>
          </a:effectLst>
        </p:spPr>
      </p:pic>
      <p:sp>
        <p:nvSpPr>
          <p:cNvPr id="194" name="The SENCo and subject teachers will be available to speak to parents/carers at Open Days and Welcome Evening events.…"/>
          <p:cNvSpPr txBox="1"/>
          <p:nvPr/>
        </p:nvSpPr>
        <p:spPr>
          <a:xfrm>
            <a:off x="318153" y="1554465"/>
            <a:ext cx="9535910" cy="3293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buSzPct val="100000"/>
              <a:defRPr sz="1200"/>
            </a:pPr>
            <a:endParaRPr dirty="0"/>
          </a:p>
          <a:p>
            <a:pPr>
              <a:buSzPct val="100000"/>
              <a:defRPr sz="1200"/>
            </a:pPr>
            <a:r>
              <a:rPr lang="en-GB" sz="1400" dirty="0"/>
              <a:t>Parents are very much part of the individual learning plan yearly cycle. If you child has a learning plan class teachers will meet with you and discuss these once a term outside of the normal parents evening offer.</a:t>
            </a:r>
            <a:endParaRPr sz="1400" dirty="0"/>
          </a:p>
          <a:p>
            <a:pPr marL="120315" indent="-120315">
              <a:buSzPct val="100000"/>
              <a:buChar char="•"/>
              <a:defRPr sz="1200"/>
            </a:pPr>
            <a:endParaRPr sz="1400" dirty="0"/>
          </a:p>
          <a:p>
            <a:pPr>
              <a:buSzPct val="100000"/>
              <a:defRPr sz="1200"/>
            </a:pPr>
            <a:r>
              <a:rPr sz="1400" dirty="0"/>
              <a:t>Parents/Carers invited to EHCP annual reviews</a:t>
            </a:r>
            <a:endParaRPr lang="en-GB" sz="1400" dirty="0"/>
          </a:p>
          <a:p>
            <a:pPr>
              <a:buSzPct val="100000"/>
              <a:defRPr sz="1200"/>
            </a:pPr>
            <a:endParaRPr lang="en-GB" sz="1400" dirty="0"/>
          </a:p>
          <a:p>
            <a:pPr>
              <a:buSzPct val="100000"/>
              <a:defRPr sz="1200"/>
            </a:pPr>
            <a:r>
              <a:rPr lang="en-GB" sz="1400" dirty="0"/>
              <a:t>Class charts will help parents have regular access to praise points</a:t>
            </a:r>
          </a:p>
          <a:p>
            <a:pPr>
              <a:buSzPct val="100000"/>
              <a:defRPr sz="1200"/>
            </a:pPr>
            <a:endParaRPr lang="en-GB" sz="1400" dirty="0"/>
          </a:p>
          <a:p>
            <a:pPr>
              <a:buSzPct val="100000"/>
              <a:defRPr sz="1200"/>
            </a:pPr>
            <a:r>
              <a:rPr lang="en-GB" sz="1400" dirty="0"/>
              <a:t>Termly SEND parent forums</a:t>
            </a:r>
          </a:p>
          <a:p>
            <a:pPr>
              <a:buSzPct val="100000"/>
              <a:defRPr sz="1200"/>
            </a:pPr>
            <a:endParaRPr lang="en-GB" sz="1400" dirty="0"/>
          </a:p>
          <a:p>
            <a:pPr>
              <a:buSzPct val="100000"/>
              <a:defRPr sz="1200"/>
            </a:pPr>
            <a:r>
              <a:rPr lang="en-GB" sz="1400" dirty="0"/>
              <a:t>Termly SEND clinics available with the SENDCO</a:t>
            </a:r>
          </a:p>
          <a:p>
            <a:pPr>
              <a:buSzPct val="100000"/>
              <a:defRPr sz="1200"/>
            </a:pPr>
            <a:endParaRPr lang="en-GB" sz="1400" dirty="0"/>
          </a:p>
          <a:p>
            <a:pPr>
              <a:buSzPct val="100000"/>
              <a:defRPr sz="1200"/>
            </a:pPr>
            <a:r>
              <a:rPr lang="en-GB" sz="1400" dirty="0"/>
              <a:t>SENDCO works closely with the school parent support advisor</a:t>
            </a:r>
          </a:p>
          <a:p>
            <a:pPr>
              <a:buSzPct val="100000"/>
              <a:defRPr sz="1200"/>
            </a:pPr>
            <a:endParaRPr lang="en-GB" sz="1400" dirty="0"/>
          </a:p>
          <a:p>
            <a:pPr>
              <a:buSzPct val="100000"/>
              <a:defRPr sz="1200"/>
            </a:pPr>
            <a:r>
              <a:rPr lang="en-GB" sz="1400" dirty="0"/>
              <a:t>Termly SEND newsletter</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Title 1"/>
          <p:cNvSpPr txBox="1">
            <a:spLocks noGrp="1"/>
          </p:cNvSpPr>
          <p:nvPr>
            <p:ph type="title"/>
          </p:nvPr>
        </p:nvSpPr>
        <p:spPr>
          <a:xfrm>
            <a:off x="703141" y="-31158"/>
            <a:ext cx="9224965" cy="646334"/>
          </a:xfrm>
          <a:prstGeom prst="rect">
            <a:avLst/>
          </a:prstGeom>
        </p:spPr>
        <p:txBody>
          <a:bodyPr>
            <a:noAutofit/>
          </a:bodyPr>
          <a:lstStyle/>
          <a:p>
            <a:r>
              <a:rPr sz="2800" b="1" u="sng" dirty="0"/>
              <a:t>How we involve pupils with SEN in their education</a:t>
            </a:r>
          </a:p>
        </p:txBody>
      </p:sp>
      <p:sp>
        <p:nvSpPr>
          <p:cNvPr id="197" name="Right Arrow 6">
            <a:hlinkClick r:id="rId2" action="ppaction://hlinksldjump"/>
          </p:cNvPr>
          <p:cNvSpPr/>
          <p:nvPr/>
        </p:nvSpPr>
        <p:spPr>
          <a:xfrm rot="10800000">
            <a:off x="45775" y="6345063"/>
            <a:ext cx="474133" cy="483393"/>
          </a:xfrm>
          <a:prstGeom prst="rightArrow">
            <a:avLst>
              <a:gd name="adj1" fmla="val 50000"/>
              <a:gd name="adj2" fmla="val 64286"/>
            </a:avLst>
          </a:prstGeom>
          <a:solidFill>
            <a:srgbClr val="8FAADD"/>
          </a:solidFill>
          <a:ln w="12700">
            <a:solidFill>
              <a:srgbClr val="8FAADD"/>
            </a:solidFill>
            <a:miter/>
          </a:ln>
        </p:spPr>
        <p:txBody>
          <a:bodyPr lIns="45719" rIns="45719" anchor="ctr"/>
          <a:lstStyle/>
          <a:p>
            <a:pPr algn="ctr">
              <a:defRPr>
                <a:solidFill>
                  <a:srgbClr val="FFFFFF"/>
                </a:solidFill>
              </a:defRPr>
            </a:pPr>
            <a:endParaRPr/>
          </a:p>
        </p:txBody>
      </p:sp>
      <p:sp>
        <p:nvSpPr>
          <p:cNvPr id="199" name="‘I talk to Mr Watts or a TA about my learning’"/>
          <p:cNvSpPr/>
          <p:nvPr/>
        </p:nvSpPr>
        <p:spPr>
          <a:xfrm>
            <a:off x="6278579" y="761861"/>
            <a:ext cx="2475369" cy="1576289"/>
          </a:xfrm>
          <a:prstGeom prst="wedgeEllipseCallout">
            <a:avLst>
              <a:gd name="adj1" fmla="val -49267"/>
              <a:gd name="adj2" fmla="val 53027"/>
            </a:avLst>
          </a:prstGeom>
          <a:solidFill>
            <a:schemeClr val="accent6">
              <a:lumMod val="20000"/>
              <a:lumOff val="80000"/>
            </a:schemeClr>
          </a:solidFill>
          <a:ln w="12700">
            <a:solidFill>
              <a:schemeClr val="accent1"/>
            </a:solidFill>
            <a:miter/>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lgn="ctr">
              <a:defRPr sz="1200"/>
            </a:lvl1pPr>
          </a:lstStyle>
          <a:p>
            <a:r>
              <a:rPr dirty="0"/>
              <a:t>‘</a:t>
            </a:r>
            <a:r>
              <a:rPr sz="1400" dirty="0"/>
              <a:t>I talk a TA about my learning’</a:t>
            </a:r>
            <a:endParaRPr dirty="0"/>
          </a:p>
        </p:txBody>
      </p:sp>
      <p:sp>
        <p:nvSpPr>
          <p:cNvPr id="200" name="'I have a learning passport that all teachers can see, so they know how to support me.'"/>
          <p:cNvSpPr/>
          <p:nvPr/>
        </p:nvSpPr>
        <p:spPr>
          <a:xfrm>
            <a:off x="7026815" y="2532393"/>
            <a:ext cx="2475199" cy="1575596"/>
          </a:xfrm>
          <a:prstGeom prst="wedgeEllipseCallout">
            <a:avLst>
              <a:gd name="adj1" fmla="val -66855"/>
              <a:gd name="adj2" fmla="val 14456"/>
            </a:avLst>
          </a:prstGeom>
          <a:solidFill>
            <a:schemeClr val="accent6">
              <a:lumMod val="20000"/>
              <a:lumOff val="80000"/>
            </a:schemeClr>
          </a:solidFill>
          <a:ln w="12700">
            <a:solidFill>
              <a:schemeClr val="accent1"/>
            </a:solidFill>
            <a:miter/>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lgn="ctr">
              <a:defRPr sz="1200"/>
            </a:lvl1pPr>
          </a:lstStyle>
          <a:p>
            <a:r>
              <a:rPr sz="1400" dirty="0"/>
              <a:t>'I have a learning passport that all teachers can see, so they know how to support me.'</a:t>
            </a:r>
          </a:p>
        </p:txBody>
      </p:sp>
      <p:sp>
        <p:nvSpPr>
          <p:cNvPr id="203" name="'I can talk to any adult at school if I am worried about my learning.'"/>
          <p:cNvSpPr/>
          <p:nvPr/>
        </p:nvSpPr>
        <p:spPr>
          <a:xfrm>
            <a:off x="2762686" y="708335"/>
            <a:ext cx="2717196" cy="1017970"/>
          </a:xfrm>
          <a:prstGeom prst="wedgeEllipseCallout">
            <a:avLst>
              <a:gd name="adj1" fmla="val 4167"/>
              <a:gd name="adj2" fmla="val 98924"/>
            </a:avLst>
          </a:prstGeom>
          <a:solidFill>
            <a:schemeClr val="accent6">
              <a:lumMod val="20000"/>
              <a:lumOff val="80000"/>
            </a:schemeClr>
          </a:solidFill>
          <a:ln w="12700">
            <a:solidFill>
              <a:schemeClr val="accent1"/>
            </a:solidFill>
            <a:miter/>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lgn="ctr">
              <a:defRPr sz="1200"/>
            </a:lvl1pPr>
          </a:lstStyle>
          <a:p>
            <a:r>
              <a:rPr sz="1400" dirty="0"/>
              <a:t>'I can talk to an adult at school if I am worried about my learning.'</a:t>
            </a:r>
          </a:p>
        </p:txBody>
      </p:sp>
      <p:sp>
        <p:nvSpPr>
          <p:cNvPr id="205" name="‘I can use a laptop when I have to do lots of writing.’"/>
          <p:cNvSpPr/>
          <p:nvPr/>
        </p:nvSpPr>
        <p:spPr>
          <a:xfrm>
            <a:off x="69180" y="4011241"/>
            <a:ext cx="2600987" cy="1560742"/>
          </a:xfrm>
          <a:prstGeom prst="wedgeEllipseCallout">
            <a:avLst>
              <a:gd name="adj1" fmla="val 63000"/>
              <a:gd name="adj2" fmla="val -35334"/>
            </a:avLst>
          </a:prstGeom>
          <a:solidFill>
            <a:schemeClr val="accent6">
              <a:lumMod val="20000"/>
              <a:lumOff val="80000"/>
            </a:schemeClr>
          </a:solidFill>
          <a:ln w="12700">
            <a:solidFill>
              <a:schemeClr val="accent1"/>
            </a:solidFill>
            <a:miter/>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lgn="ctr">
              <a:defRPr sz="1200"/>
            </a:lvl1pPr>
          </a:lstStyle>
          <a:p>
            <a:r>
              <a:rPr sz="1400" dirty="0"/>
              <a:t>I can use </a:t>
            </a:r>
            <a:r>
              <a:rPr lang="en-GB" sz="1400" dirty="0"/>
              <a:t>Chrome book </a:t>
            </a:r>
            <a:r>
              <a:rPr sz="1400" dirty="0"/>
              <a:t>when I have to do lots of writing.</a:t>
            </a:r>
          </a:p>
        </p:txBody>
      </p:sp>
      <p:sp>
        <p:nvSpPr>
          <p:cNvPr id="206" name="‘I have catch up in a small group with a TA to help me learn.’"/>
          <p:cNvSpPr/>
          <p:nvPr/>
        </p:nvSpPr>
        <p:spPr>
          <a:xfrm>
            <a:off x="7180047" y="4424538"/>
            <a:ext cx="2475199" cy="1575596"/>
          </a:xfrm>
          <a:prstGeom prst="wedgeEllipseCallout">
            <a:avLst>
              <a:gd name="adj1" fmla="val -64691"/>
              <a:gd name="adj2" fmla="val -26712"/>
            </a:avLst>
          </a:prstGeom>
          <a:solidFill>
            <a:schemeClr val="accent6">
              <a:lumMod val="20000"/>
              <a:lumOff val="80000"/>
            </a:schemeClr>
          </a:solidFill>
          <a:ln w="12700">
            <a:solidFill>
              <a:schemeClr val="accent1"/>
            </a:solidFill>
            <a:miter/>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lgn="ctr">
              <a:defRPr sz="1200"/>
            </a:lvl1pPr>
          </a:lstStyle>
          <a:p>
            <a:r>
              <a:rPr dirty="0"/>
              <a:t>I </a:t>
            </a:r>
            <a:r>
              <a:rPr lang="en-GB" sz="1400" dirty="0"/>
              <a:t>like working in a small group</a:t>
            </a:r>
            <a:endParaRPr dirty="0"/>
          </a:p>
        </p:txBody>
      </p:sp>
      <p:sp>
        <p:nvSpPr>
          <p:cNvPr id="207" name="As part of our termly APDR reviews, the view of the pupils is recorded and included in the review and next steps planning."/>
          <p:cNvSpPr/>
          <p:nvPr/>
        </p:nvSpPr>
        <p:spPr>
          <a:xfrm>
            <a:off x="1082271" y="6160117"/>
            <a:ext cx="7507158" cy="668339"/>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6350">
            <a:solidFill>
              <a:schemeClr val="accent4"/>
            </a:solidFill>
            <a:miter/>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lgn="ctr">
              <a:defRPr sz="1400"/>
            </a:lvl1pPr>
          </a:lstStyle>
          <a:p>
            <a:r>
              <a:rPr sz="1600" b="1" dirty="0"/>
              <a:t>As part of our termly </a:t>
            </a:r>
            <a:r>
              <a:rPr lang="en-GB" sz="1600" b="1" dirty="0"/>
              <a:t>learning plan</a:t>
            </a:r>
            <a:r>
              <a:rPr sz="1600" b="1" dirty="0"/>
              <a:t> reviews, the view of the pupils is recorded and included in the review and next steps planning.</a:t>
            </a:r>
          </a:p>
        </p:txBody>
      </p:sp>
      <p:pic>
        <p:nvPicPr>
          <p:cNvPr id="1028" name="Picture 4" descr="Fears of 'spoilt brat' generation in child-centred Sweden">
            <a:extLst>
              <a:ext uri="{FF2B5EF4-FFF2-40B4-BE49-F238E27FC236}">
                <a16:creationId xmlns:a16="http://schemas.microsoft.com/office/drawing/2014/main" id="{C6DFC56F-4345-4612-11A1-97618B55B2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6667" y="2471674"/>
            <a:ext cx="2849984" cy="2849984"/>
          </a:xfrm>
          <a:prstGeom prst="rect">
            <a:avLst/>
          </a:prstGeom>
          <a:noFill/>
          <a:extLst>
            <a:ext uri="{909E8E84-426E-40DD-AFC4-6F175D3DCCD1}">
              <a14:hiddenFill xmlns:a14="http://schemas.microsoft.com/office/drawing/2010/main">
                <a:solidFill>
                  <a:srgbClr val="FFFFFF"/>
                </a:solidFill>
              </a14:hiddenFill>
            </a:ext>
          </a:extLst>
        </p:spPr>
      </p:pic>
      <p:sp>
        <p:nvSpPr>
          <p:cNvPr id="2" name="Speech Bubble: Oval 1">
            <a:extLst>
              <a:ext uri="{FF2B5EF4-FFF2-40B4-BE49-F238E27FC236}">
                <a16:creationId xmlns:a16="http://schemas.microsoft.com/office/drawing/2014/main" id="{794C4CCD-59BB-AF97-7081-5702A0EFECDC}"/>
              </a:ext>
            </a:extLst>
          </p:cNvPr>
          <p:cNvSpPr/>
          <p:nvPr/>
        </p:nvSpPr>
        <p:spPr>
          <a:xfrm>
            <a:off x="282842" y="1900824"/>
            <a:ext cx="2600988" cy="1809345"/>
          </a:xfrm>
          <a:prstGeom prst="wedgeEllipseCallout">
            <a:avLst>
              <a:gd name="adj1" fmla="val 52284"/>
              <a:gd name="adj2" fmla="val 42745"/>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a:extLst>
              <a:ext uri="{FF2B5EF4-FFF2-40B4-BE49-F238E27FC236}">
                <a16:creationId xmlns:a16="http://schemas.microsoft.com/office/drawing/2014/main" id="{F9351F37-C430-108E-F0EA-72749A62636F}"/>
              </a:ext>
            </a:extLst>
          </p:cNvPr>
          <p:cNvSpPr txBox="1"/>
          <p:nvPr/>
        </p:nvSpPr>
        <p:spPr>
          <a:xfrm>
            <a:off x="520486" y="2338150"/>
            <a:ext cx="2358700" cy="954107"/>
          </a:xfrm>
          <a:prstGeom prst="rect">
            <a:avLst/>
          </a:prstGeom>
          <a:noFill/>
        </p:spPr>
        <p:txBody>
          <a:bodyPr wrap="square" rtlCol="0">
            <a:spAutoFit/>
          </a:bodyPr>
          <a:lstStyle/>
          <a:p>
            <a:r>
              <a:rPr lang="en-GB" sz="1400" dirty="0"/>
              <a:t>I love going in the Nest this helps me be calm. </a:t>
            </a:r>
          </a:p>
          <a:p>
            <a:endParaRPr lang="en-GB" sz="1400" dirty="0"/>
          </a:p>
          <a:p>
            <a:r>
              <a:rPr lang="en-GB" sz="1400" dirty="0"/>
              <a:t>Peer massage is my favourite.</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Title 1"/>
          <p:cNvSpPr txBox="1">
            <a:spLocks noGrp="1"/>
          </p:cNvSpPr>
          <p:nvPr>
            <p:ph type="title"/>
          </p:nvPr>
        </p:nvSpPr>
        <p:spPr>
          <a:xfrm>
            <a:off x="282842" y="13474"/>
            <a:ext cx="9224965" cy="697834"/>
          </a:xfrm>
          <a:prstGeom prst="rect">
            <a:avLst/>
          </a:prstGeom>
        </p:spPr>
        <p:txBody>
          <a:bodyPr/>
          <a:lstStyle/>
          <a:p>
            <a:r>
              <a:rPr b="1" u="sng" dirty="0"/>
              <a:t>Supporting transitions - Starting in Year 7</a:t>
            </a:r>
          </a:p>
        </p:txBody>
      </p:sp>
      <p:sp>
        <p:nvSpPr>
          <p:cNvPr id="210" name="Content Placeholder 2"/>
          <p:cNvSpPr txBox="1">
            <a:spLocks noGrp="1"/>
          </p:cNvSpPr>
          <p:nvPr>
            <p:ph type="body" idx="1"/>
          </p:nvPr>
        </p:nvSpPr>
        <p:spPr>
          <a:xfrm>
            <a:off x="290080" y="961015"/>
            <a:ext cx="9325839" cy="5197643"/>
          </a:xfrm>
          <a:prstGeom prst="rect">
            <a:avLst/>
          </a:prstGeom>
        </p:spPr>
        <p:txBody>
          <a:bodyPr/>
          <a:lstStyle/>
          <a:p>
            <a:pPr marL="0" indent="0">
              <a:buSzTx/>
              <a:buNone/>
              <a:defRPr sz="1400" b="1"/>
            </a:pPr>
            <a:r>
              <a:rPr sz="1600" dirty="0"/>
              <a:t>Transitions are carefully planned with the involvement of </a:t>
            </a:r>
            <a:r>
              <a:rPr lang="en-GB" sz="1600" dirty="0"/>
              <a:t>a t</a:t>
            </a:r>
            <a:r>
              <a:rPr sz="1600" dirty="0" err="1"/>
              <a:t>ransition</a:t>
            </a:r>
            <a:r>
              <a:rPr sz="1600" dirty="0"/>
              <a:t> </a:t>
            </a:r>
            <a:r>
              <a:rPr lang="en-GB" sz="1600" dirty="0"/>
              <a:t>l</a:t>
            </a:r>
            <a:r>
              <a:rPr sz="1600" dirty="0" err="1"/>
              <a:t>eader</a:t>
            </a:r>
            <a:r>
              <a:rPr lang="en-GB" sz="1600" dirty="0"/>
              <a:t> at Okehampton college</a:t>
            </a:r>
            <a:r>
              <a:rPr sz="1600" dirty="0"/>
              <a:t>, </a:t>
            </a:r>
            <a:r>
              <a:rPr lang="en-GB" sz="1600" dirty="0"/>
              <a:t>Year 7 SEND lead, </a:t>
            </a:r>
            <a:r>
              <a:rPr sz="1600" dirty="0"/>
              <a:t> </a:t>
            </a:r>
            <a:r>
              <a:rPr lang="en-GB" sz="1600" dirty="0"/>
              <a:t>Okehampton college SENDCO </a:t>
            </a:r>
            <a:r>
              <a:rPr sz="1600" dirty="0"/>
              <a:t>and </a:t>
            </a:r>
            <a:r>
              <a:rPr lang="en-GB" sz="1600" dirty="0"/>
              <a:t>our school </a:t>
            </a:r>
            <a:r>
              <a:rPr sz="1600" dirty="0"/>
              <a:t>SEN</a:t>
            </a:r>
            <a:r>
              <a:rPr lang="en-GB" sz="1600" dirty="0"/>
              <a:t>D</a:t>
            </a:r>
            <a:r>
              <a:rPr sz="1600" dirty="0"/>
              <a:t>Co. </a:t>
            </a:r>
          </a:p>
          <a:p>
            <a:pPr marL="0" indent="0">
              <a:buSzTx/>
              <a:buNone/>
              <a:defRPr sz="1400"/>
            </a:pPr>
            <a:endParaRPr dirty="0"/>
          </a:p>
          <a:p>
            <a:pPr marL="0" indent="0">
              <a:buSzTx/>
              <a:buNone/>
              <a:defRPr sz="1400"/>
            </a:pPr>
            <a:r>
              <a:rPr sz="1200" dirty="0"/>
              <a:t>This includes having </a:t>
            </a:r>
            <a:r>
              <a:rPr lang="en-GB" sz="1200" dirty="0"/>
              <a:t>initial discussions</a:t>
            </a:r>
            <a:r>
              <a:rPr sz="1200" dirty="0"/>
              <a:t> with the </a:t>
            </a:r>
            <a:r>
              <a:rPr lang="en-GB" sz="1200" dirty="0"/>
              <a:t>team when the children are in year 5</a:t>
            </a:r>
            <a:r>
              <a:rPr sz="1200" dirty="0"/>
              <a:t>. This gives </a:t>
            </a:r>
            <a:r>
              <a:rPr lang="en-GB" sz="1200" dirty="0"/>
              <a:t>Okehampton College</a:t>
            </a:r>
            <a:r>
              <a:rPr sz="1200" dirty="0"/>
              <a:t> the best idea of how </a:t>
            </a:r>
            <a:r>
              <a:rPr lang="en-GB" sz="1200" dirty="0"/>
              <a:t>they</a:t>
            </a:r>
            <a:r>
              <a:rPr sz="1200" dirty="0"/>
              <a:t> can best support </a:t>
            </a:r>
            <a:r>
              <a:rPr lang="en-GB" sz="1200" dirty="0"/>
              <a:t>children</a:t>
            </a:r>
            <a:r>
              <a:rPr sz="1200" dirty="0"/>
              <a:t> and have some consistency </a:t>
            </a:r>
            <a:r>
              <a:rPr lang="en-GB" sz="1200" dirty="0"/>
              <a:t>in</a:t>
            </a:r>
            <a:r>
              <a:rPr sz="1200" dirty="0"/>
              <a:t> support. </a:t>
            </a:r>
            <a:r>
              <a:rPr lang="en-GB" sz="1200" dirty="0"/>
              <a:t>These discussions carry on early in year 6 when a transition package is planned for each individual child with additional needs.</a:t>
            </a:r>
            <a:endParaRPr sz="1200" dirty="0"/>
          </a:p>
          <a:p>
            <a:pPr marL="0" indent="0">
              <a:buSzTx/>
              <a:buNone/>
              <a:defRPr sz="1400"/>
            </a:pPr>
            <a:endParaRPr lang="en-GB" sz="1200" dirty="0"/>
          </a:p>
          <a:p>
            <a:pPr marL="0" indent="0">
              <a:buSzTx/>
              <a:buNone/>
              <a:defRPr sz="1400"/>
            </a:pPr>
            <a:endParaRPr sz="1200" dirty="0"/>
          </a:p>
          <a:p>
            <a:pPr marL="0" indent="0">
              <a:buSzTx/>
              <a:buNone/>
              <a:defRPr sz="1400"/>
            </a:pPr>
            <a:r>
              <a:rPr lang="en-GB" sz="1200" dirty="0"/>
              <a:t>The college SEND team will visit when the children are in year 5 and then again once the children go in to year 6.</a:t>
            </a:r>
            <a:endParaRPr sz="1200" dirty="0"/>
          </a:p>
          <a:p>
            <a:pPr marL="0" indent="0">
              <a:buSzTx/>
              <a:buNone/>
              <a:defRPr sz="1400"/>
            </a:pPr>
            <a:endParaRPr lang="en-GB" sz="1200" dirty="0"/>
          </a:p>
          <a:p>
            <a:pPr marL="0" indent="0">
              <a:buSzTx/>
              <a:buNone/>
              <a:defRPr sz="1400"/>
            </a:pPr>
            <a:endParaRPr sz="1200" dirty="0"/>
          </a:p>
          <a:p>
            <a:pPr marL="0" indent="0">
              <a:buSzTx/>
              <a:buNone/>
              <a:defRPr sz="1400"/>
            </a:pPr>
            <a:r>
              <a:rPr sz="1200" dirty="0"/>
              <a:t>Year 5s and Year 6s from local primary schools are invited to visit </a:t>
            </a:r>
            <a:r>
              <a:rPr lang="en-GB" sz="1200" dirty="0"/>
              <a:t>Okehampton college </a:t>
            </a:r>
            <a:r>
              <a:rPr sz="1200" dirty="0"/>
              <a:t>for taster days to prepare them for starting </a:t>
            </a:r>
            <a:r>
              <a:rPr lang="en-GB" sz="1200" dirty="0"/>
              <a:t>secondary</a:t>
            </a:r>
            <a:r>
              <a:rPr sz="1200" dirty="0"/>
              <a:t> school.</a:t>
            </a:r>
          </a:p>
          <a:p>
            <a:pPr marL="0" indent="0">
              <a:buSzTx/>
              <a:buNone/>
              <a:defRPr sz="1400"/>
            </a:pPr>
            <a:endParaRPr lang="en-GB" sz="1200" dirty="0"/>
          </a:p>
          <a:p>
            <a:pPr marL="0" indent="0">
              <a:buSzTx/>
              <a:buNone/>
              <a:defRPr sz="1400"/>
            </a:pPr>
            <a:endParaRPr lang="en-GB" sz="1200" dirty="0"/>
          </a:p>
          <a:p>
            <a:pPr marL="0" indent="0">
              <a:buSzTx/>
              <a:buNone/>
              <a:defRPr sz="1400"/>
            </a:pPr>
            <a:r>
              <a:rPr lang="en-GB" sz="1200" dirty="0"/>
              <a:t>S</a:t>
            </a:r>
            <a:r>
              <a:rPr sz="1200" dirty="0"/>
              <a:t>ports activities </a:t>
            </a:r>
            <a:r>
              <a:rPr lang="en-GB" sz="1200" dirty="0"/>
              <a:t>are planned early on</a:t>
            </a:r>
            <a:r>
              <a:rPr sz="1200" dirty="0"/>
              <a:t>, so </a:t>
            </a:r>
            <a:r>
              <a:rPr lang="en-GB" sz="1200" dirty="0"/>
              <a:t>children</a:t>
            </a:r>
            <a:r>
              <a:rPr sz="1200" dirty="0"/>
              <a:t> are familiar with the school and are ready when the transition arrives. </a:t>
            </a:r>
          </a:p>
        </p:txBody>
      </p:sp>
      <p:sp>
        <p:nvSpPr>
          <p:cNvPr id="212" name="Right Arrow 6">
            <a:hlinkClick r:id="rId2" action="ppaction://hlinksldjump"/>
          </p:cNvPr>
          <p:cNvSpPr/>
          <p:nvPr/>
        </p:nvSpPr>
        <p:spPr>
          <a:xfrm rot="10800000">
            <a:off x="45775" y="6345063"/>
            <a:ext cx="474133" cy="483393"/>
          </a:xfrm>
          <a:prstGeom prst="rightArrow">
            <a:avLst>
              <a:gd name="adj1" fmla="val 50000"/>
              <a:gd name="adj2" fmla="val 64286"/>
            </a:avLst>
          </a:prstGeom>
          <a:solidFill>
            <a:srgbClr val="8FAADD"/>
          </a:solidFill>
          <a:ln w="12700">
            <a:solidFill>
              <a:srgbClr val="8FAADD"/>
            </a:solidFill>
            <a:miter/>
          </a:ln>
        </p:spPr>
        <p:txBody>
          <a:bodyPr lIns="45719" rIns="45719" anchor="ctr"/>
          <a:lstStyle/>
          <a:p>
            <a:pPr algn="ctr">
              <a:defRPr>
                <a:solidFill>
                  <a:srgbClr val="FFFFFF"/>
                </a:solidFill>
              </a:defRPr>
            </a:pPr>
            <a:endParaRPr/>
          </a:p>
        </p:txBody>
      </p:sp>
      <p:sp>
        <p:nvSpPr>
          <p:cNvPr id="213" name="Rectangle 3"/>
          <p:cNvSpPr txBox="1"/>
          <p:nvPr/>
        </p:nvSpPr>
        <p:spPr>
          <a:xfrm>
            <a:off x="5997555" y="5511085"/>
            <a:ext cx="3510252" cy="9541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sz="1100"/>
            </a:lvl1pPr>
          </a:lstStyle>
          <a:p>
            <a:r>
              <a:rPr sz="1400" b="1" dirty="0">
                <a:solidFill>
                  <a:schemeClr val="accent2">
                    <a:lumMod val="75000"/>
                  </a:schemeClr>
                </a:solidFill>
              </a:rPr>
              <a:t>When a </a:t>
            </a:r>
            <a:r>
              <a:rPr lang="en-GB" sz="1400" b="1" dirty="0">
                <a:solidFill>
                  <a:schemeClr val="accent2">
                    <a:lumMod val="75000"/>
                  </a:schemeClr>
                </a:solidFill>
              </a:rPr>
              <a:t>child </a:t>
            </a:r>
            <a:r>
              <a:rPr sz="1400" b="1" dirty="0">
                <a:solidFill>
                  <a:schemeClr val="accent2">
                    <a:lumMod val="75000"/>
                  </a:schemeClr>
                </a:solidFill>
              </a:rPr>
              <a:t> leaves </a:t>
            </a:r>
            <a:r>
              <a:rPr lang="en-GB" sz="1400" b="1" dirty="0">
                <a:solidFill>
                  <a:schemeClr val="accent2">
                    <a:lumMod val="75000"/>
                  </a:schemeClr>
                </a:solidFill>
              </a:rPr>
              <a:t>our school </a:t>
            </a:r>
            <a:r>
              <a:rPr sz="1400" b="1" dirty="0">
                <a:solidFill>
                  <a:schemeClr val="accent2">
                    <a:lumMod val="75000"/>
                  </a:schemeClr>
                </a:solidFill>
              </a:rPr>
              <a:t>we will always ensure information is passed on to their new school, in accordance with GDPR and Data Protection legislation. </a:t>
            </a:r>
          </a:p>
        </p:txBody>
      </p:sp>
      <p:sp>
        <p:nvSpPr>
          <p:cNvPr id="215" name="Our Transition Leader, Head of Year 7 and the Year 7 form tutors work hard with the SENCo to ensure a smooth transition from primary to secondary school."/>
          <p:cNvSpPr txBox="1"/>
          <p:nvPr/>
        </p:nvSpPr>
        <p:spPr>
          <a:xfrm>
            <a:off x="801616" y="5510151"/>
            <a:ext cx="3466527" cy="9550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1400"/>
            </a:lvl1pPr>
          </a:lstStyle>
          <a:p>
            <a:r>
              <a:rPr lang="en-GB" b="1" dirty="0">
                <a:solidFill>
                  <a:schemeClr val="accent6">
                    <a:lumMod val="75000"/>
                  </a:schemeClr>
                </a:solidFill>
              </a:rPr>
              <a:t>Okehampton College</a:t>
            </a:r>
            <a:r>
              <a:rPr b="1" dirty="0">
                <a:solidFill>
                  <a:schemeClr val="accent6">
                    <a:lumMod val="75000"/>
                  </a:schemeClr>
                </a:solidFill>
              </a:rPr>
              <a:t> Transition Leader, Head of Year 7 and the Year 7 </a:t>
            </a:r>
            <a:r>
              <a:rPr lang="en-GB" b="1" dirty="0">
                <a:solidFill>
                  <a:schemeClr val="accent6">
                    <a:lumMod val="75000"/>
                  </a:schemeClr>
                </a:solidFill>
              </a:rPr>
              <a:t>team </a:t>
            </a:r>
            <a:r>
              <a:rPr b="1" dirty="0">
                <a:solidFill>
                  <a:schemeClr val="accent6">
                    <a:lumMod val="75000"/>
                  </a:schemeClr>
                </a:solidFill>
              </a:rPr>
              <a:t>work hard with the SEN</a:t>
            </a:r>
            <a:r>
              <a:rPr lang="en-GB" b="1" dirty="0">
                <a:solidFill>
                  <a:schemeClr val="accent6">
                    <a:lumMod val="75000"/>
                  </a:schemeClr>
                </a:solidFill>
              </a:rPr>
              <a:t>D</a:t>
            </a:r>
            <a:r>
              <a:rPr b="1" dirty="0">
                <a:solidFill>
                  <a:schemeClr val="accent6">
                    <a:lumMod val="75000"/>
                  </a:schemeClr>
                </a:solidFill>
              </a:rPr>
              <a:t>Co to ensure a smooth transition from primary to secondary school. </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Title 1"/>
          <p:cNvSpPr txBox="1">
            <a:spLocks noGrp="1"/>
          </p:cNvSpPr>
          <p:nvPr>
            <p:ph type="title"/>
          </p:nvPr>
        </p:nvSpPr>
        <p:spPr>
          <a:xfrm>
            <a:off x="1245141" y="18406"/>
            <a:ext cx="7697720" cy="1325563"/>
          </a:xfrm>
          <a:prstGeom prst="rect">
            <a:avLst/>
          </a:prstGeom>
        </p:spPr>
        <p:txBody>
          <a:bodyPr/>
          <a:lstStyle/>
          <a:p>
            <a:r>
              <a:rPr b="1" u="sng" dirty="0"/>
              <a:t>Supporting transitions mid-year     </a:t>
            </a:r>
          </a:p>
        </p:txBody>
      </p:sp>
      <p:sp>
        <p:nvSpPr>
          <p:cNvPr id="219" name="Right Arrow 6">
            <a:hlinkClick r:id="rId2" action="ppaction://hlinksldjump"/>
          </p:cNvPr>
          <p:cNvSpPr/>
          <p:nvPr/>
        </p:nvSpPr>
        <p:spPr>
          <a:xfrm rot="10800000">
            <a:off x="45775" y="6345063"/>
            <a:ext cx="474133" cy="483393"/>
          </a:xfrm>
          <a:prstGeom prst="rightArrow">
            <a:avLst>
              <a:gd name="adj1" fmla="val 50000"/>
              <a:gd name="adj2" fmla="val 64286"/>
            </a:avLst>
          </a:prstGeom>
          <a:solidFill>
            <a:srgbClr val="8FAADD"/>
          </a:solidFill>
          <a:ln w="12700">
            <a:solidFill>
              <a:srgbClr val="8FAADD"/>
            </a:solidFill>
            <a:miter/>
          </a:ln>
        </p:spPr>
        <p:txBody>
          <a:bodyPr lIns="45719" rIns="45719" anchor="ctr"/>
          <a:lstStyle/>
          <a:p>
            <a:pPr algn="ctr">
              <a:defRPr>
                <a:solidFill>
                  <a:srgbClr val="FFFFFF"/>
                </a:solidFill>
              </a:defRPr>
            </a:pPr>
            <a:endParaRPr/>
          </a:p>
        </p:txBody>
      </p:sp>
      <p:sp>
        <p:nvSpPr>
          <p:cNvPr id="220" name="If your child is starting at Tenbury High during the academic year, we make sure that they are welcomed and feel safe and included the same as everyone else.…"/>
          <p:cNvSpPr txBox="1"/>
          <p:nvPr/>
        </p:nvSpPr>
        <p:spPr>
          <a:xfrm>
            <a:off x="285312" y="1052323"/>
            <a:ext cx="9296402" cy="10772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400"/>
            </a:pPr>
            <a:r>
              <a:rPr sz="1600" dirty="0"/>
              <a:t>If your child is starting at </a:t>
            </a:r>
            <a:r>
              <a:rPr lang="en-GB" sz="1600" dirty="0"/>
              <a:t>Okehampton Primary School </a:t>
            </a:r>
            <a:r>
              <a:rPr sz="1600" dirty="0"/>
              <a:t>during the academic year, we make sure that they are welcomed and feel safe and included the same as everyone else. </a:t>
            </a:r>
          </a:p>
          <a:p>
            <a:pPr>
              <a:defRPr sz="1400"/>
            </a:pPr>
            <a:endParaRPr sz="1600" dirty="0"/>
          </a:p>
          <a:p>
            <a:pPr>
              <a:defRPr sz="1400"/>
            </a:pPr>
            <a:r>
              <a:rPr sz="1600" dirty="0"/>
              <a:t>We have a variety of methods to support starting </a:t>
            </a:r>
            <a:r>
              <a:rPr lang="en-GB" sz="1600" dirty="0"/>
              <a:t>with us</a:t>
            </a:r>
            <a:r>
              <a:rPr sz="1600" dirty="0"/>
              <a:t>. These include:</a:t>
            </a:r>
          </a:p>
        </p:txBody>
      </p:sp>
      <p:graphicFrame>
        <p:nvGraphicFramePr>
          <p:cNvPr id="221" name="Table 1"/>
          <p:cNvGraphicFramePr/>
          <p:nvPr>
            <p:extLst>
              <p:ext uri="{D42A27DB-BD31-4B8C-83A1-F6EECF244321}">
                <p14:modId xmlns:p14="http://schemas.microsoft.com/office/powerpoint/2010/main" val="2965951602"/>
              </p:ext>
            </p:extLst>
          </p:nvPr>
        </p:nvGraphicFramePr>
        <p:xfrm>
          <a:off x="285312" y="2378499"/>
          <a:ext cx="9296400" cy="3545991"/>
        </p:xfrm>
        <a:graphic>
          <a:graphicData uri="http://schemas.openxmlformats.org/drawingml/2006/table">
            <a:tbl>
              <a:tblPr>
                <a:tableStyleId>{4C3C2611-4C71-4FC5-86AE-919BDF0F9419}</a:tableStyleId>
              </a:tblPr>
              <a:tblGrid>
                <a:gridCol w="4648200">
                  <a:extLst>
                    <a:ext uri="{9D8B030D-6E8A-4147-A177-3AD203B41FA5}">
                      <a16:colId xmlns:a16="http://schemas.microsoft.com/office/drawing/2014/main" val="20000"/>
                    </a:ext>
                  </a:extLst>
                </a:gridCol>
                <a:gridCol w="4648200">
                  <a:extLst>
                    <a:ext uri="{9D8B030D-6E8A-4147-A177-3AD203B41FA5}">
                      <a16:colId xmlns:a16="http://schemas.microsoft.com/office/drawing/2014/main" val="20001"/>
                    </a:ext>
                  </a:extLst>
                </a:gridCol>
              </a:tblGrid>
              <a:tr h="1181997">
                <a:tc>
                  <a:txBody>
                    <a:bodyPr/>
                    <a:lstStyle/>
                    <a:p>
                      <a:pPr algn="ctr" defTabSz="914400">
                        <a:defRPr sz="1800"/>
                      </a:pPr>
                      <a:r>
                        <a:rPr sz="1800" dirty="0"/>
                        <a:t>Calls with parents/carers to really understand the context of each individual </a:t>
                      </a:r>
                      <a:r>
                        <a:rPr lang="en-GB" sz="1800" dirty="0"/>
                        <a:t>child</a:t>
                      </a:r>
                      <a:r>
                        <a:rPr sz="1800" dirty="0"/>
                        <a:t>.</a:t>
                      </a:r>
                    </a:p>
                  </a:txBody>
                  <a:tcPr marL="0" marR="0" marT="0" marB="0" anchor="ctr" horzOverflow="overflow">
                    <a:solidFill>
                      <a:srgbClr val="FF7E79"/>
                    </a:solidFill>
                  </a:tcPr>
                </a:tc>
                <a:tc>
                  <a:txBody>
                    <a:bodyPr/>
                    <a:lstStyle/>
                    <a:p>
                      <a:pPr algn="ctr" defTabSz="914400">
                        <a:defRPr sz="1800"/>
                      </a:pPr>
                      <a:r>
                        <a:rPr sz="1800"/>
                        <a:t>Call the previous / current school to discuss any concerns. This allows us to make a head start on support.</a:t>
                      </a:r>
                    </a:p>
                  </a:txBody>
                  <a:tcPr marL="0" marR="0" marT="0" marB="0" anchor="ctr" horzOverflow="overflow">
                    <a:solidFill>
                      <a:srgbClr val="FFD479"/>
                    </a:solidFill>
                  </a:tcPr>
                </a:tc>
                <a:extLst>
                  <a:ext uri="{0D108BD9-81ED-4DB2-BD59-A6C34878D82A}">
                    <a16:rowId xmlns:a16="http://schemas.microsoft.com/office/drawing/2014/main" val="10000"/>
                  </a:ext>
                </a:extLst>
              </a:tr>
              <a:tr h="1181997">
                <a:tc>
                  <a:txBody>
                    <a:bodyPr/>
                    <a:lstStyle/>
                    <a:p>
                      <a:pPr algn="ctr" defTabSz="914400">
                        <a:defRPr sz="1800"/>
                      </a:pPr>
                      <a:r>
                        <a:rPr sz="1800" dirty="0"/>
                        <a:t>A tour of </a:t>
                      </a:r>
                      <a:r>
                        <a:rPr lang="en-GB" sz="1800" dirty="0"/>
                        <a:t>the school </a:t>
                      </a:r>
                      <a:r>
                        <a:rPr sz="1800" dirty="0"/>
                        <a:t>with parents/carers.</a:t>
                      </a:r>
                    </a:p>
                  </a:txBody>
                  <a:tcPr marL="0" marR="0" marT="0" marB="0" anchor="ctr" horzOverflow="overflow">
                    <a:solidFill>
                      <a:srgbClr val="FFFC79"/>
                    </a:solidFill>
                  </a:tcPr>
                </a:tc>
                <a:tc>
                  <a:txBody>
                    <a:bodyPr/>
                    <a:lstStyle/>
                    <a:p>
                      <a:pPr algn="ctr" defTabSz="914400">
                        <a:defRPr sz="1800"/>
                      </a:pPr>
                      <a:r>
                        <a:rPr sz="1800" dirty="0"/>
                        <a:t>Taster days at </a:t>
                      </a:r>
                      <a:r>
                        <a:rPr lang="en-GB" sz="1800" dirty="0"/>
                        <a:t>Okehampton Primary School</a:t>
                      </a:r>
                      <a:r>
                        <a:rPr sz="1800" dirty="0"/>
                        <a:t>.</a:t>
                      </a:r>
                    </a:p>
                  </a:txBody>
                  <a:tcPr marL="0" marR="0" marT="0" marB="0" anchor="ctr" horzOverflow="overflow">
                    <a:solidFill>
                      <a:srgbClr val="D4FB79"/>
                    </a:solidFill>
                  </a:tcPr>
                </a:tc>
                <a:extLst>
                  <a:ext uri="{0D108BD9-81ED-4DB2-BD59-A6C34878D82A}">
                    <a16:rowId xmlns:a16="http://schemas.microsoft.com/office/drawing/2014/main" val="10001"/>
                  </a:ext>
                </a:extLst>
              </a:tr>
              <a:tr h="1181997">
                <a:tc>
                  <a:txBody>
                    <a:bodyPr/>
                    <a:lstStyle/>
                    <a:p>
                      <a:pPr algn="ctr" defTabSz="914400">
                        <a:defRPr sz="1800"/>
                      </a:pPr>
                      <a:r>
                        <a:rPr sz="1800" dirty="0"/>
                        <a:t>Having a </a:t>
                      </a:r>
                      <a:r>
                        <a:rPr lang="en-GB" sz="1800" dirty="0"/>
                        <a:t>peer </a:t>
                      </a:r>
                      <a:r>
                        <a:rPr sz="1800" dirty="0"/>
                        <a:t>buddy on their first days</a:t>
                      </a:r>
                    </a:p>
                  </a:txBody>
                  <a:tcPr marL="0" marR="0" marT="0" marB="0" anchor="ctr" horzOverflow="overflow">
                    <a:solidFill>
                      <a:srgbClr val="73FDFF"/>
                    </a:solidFill>
                  </a:tcPr>
                </a:tc>
                <a:tc>
                  <a:txBody>
                    <a:bodyPr/>
                    <a:lstStyle/>
                    <a:p>
                      <a:pPr algn="ctr" defTabSz="914400">
                        <a:defRPr sz="1800"/>
                      </a:pPr>
                      <a:r>
                        <a:rPr sz="1800" dirty="0"/>
                        <a:t>A Pupil Voice interview after their first few weeks to check in.</a:t>
                      </a:r>
                    </a:p>
                  </a:txBody>
                  <a:tcPr marL="0" marR="0" marT="0" marB="0" anchor="ctr" horzOverflow="overflow">
                    <a:solidFill>
                      <a:srgbClr val="D783FF"/>
                    </a:solidFill>
                  </a:tcPr>
                </a:tc>
                <a:extLst>
                  <a:ext uri="{0D108BD9-81ED-4DB2-BD59-A6C34878D82A}">
                    <a16:rowId xmlns:a16="http://schemas.microsoft.com/office/drawing/2014/main" val="10002"/>
                  </a:ext>
                </a:extLst>
              </a:tr>
            </a:tbl>
          </a:graphicData>
        </a:graphic>
      </p:graphicFrame>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Title 1"/>
          <p:cNvSpPr txBox="1">
            <a:spLocks noGrp="1"/>
          </p:cNvSpPr>
          <p:nvPr>
            <p:ph type="title"/>
          </p:nvPr>
        </p:nvSpPr>
        <p:spPr>
          <a:xfrm>
            <a:off x="519910" y="-19847"/>
            <a:ext cx="9421910" cy="705701"/>
          </a:xfrm>
          <a:prstGeom prst="rect">
            <a:avLst/>
          </a:prstGeom>
        </p:spPr>
        <p:txBody>
          <a:bodyPr>
            <a:noAutofit/>
          </a:bodyPr>
          <a:lstStyle/>
          <a:p>
            <a:r>
              <a:rPr lang="en-GB" sz="2400" b="1" u="sng" dirty="0"/>
              <a:t>Examples of how we m</a:t>
            </a:r>
            <a:r>
              <a:rPr sz="2400" b="1" u="sng" dirty="0" err="1"/>
              <a:t>ak</a:t>
            </a:r>
            <a:r>
              <a:rPr lang="en-GB" sz="2400" b="1" u="sng" dirty="0"/>
              <a:t>e</a:t>
            </a:r>
            <a:r>
              <a:rPr sz="2400" b="1" u="sng" dirty="0"/>
              <a:t> every lesson count for all learners</a:t>
            </a:r>
          </a:p>
        </p:txBody>
      </p:sp>
      <p:sp>
        <p:nvSpPr>
          <p:cNvPr id="232" name="TextBox 6"/>
          <p:cNvSpPr txBox="1"/>
          <p:nvPr/>
        </p:nvSpPr>
        <p:spPr>
          <a:xfrm>
            <a:off x="7106259" y="5126721"/>
            <a:ext cx="2690546" cy="16004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400"/>
            </a:lvl1pPr>
          </a:lstStyle>
          <a:p>
            <a:r>
              <a:rPr lang="en-GB" b="1" dirty="0">
                <a:solidFill>
                  <a:schemeClr val="accent6">
                    <a:lumMod val="75000"/>
                  </a:schemeClr>
                </a:solidFill>
              </a:rPr>
              <a:t>Some classes have additional adults to help support the learning of all children. Sometimes this is 1:1 or it could be in small groups. We never assign one adult to any particular child, even if they have an EHCP.</a:t>
            </a:r>
            <a:endParaRPr b="1" dirty="0">
              <a:solidFill>
                <a:schemeClr val="accent6">
                  <a:lumMod val="75000"/>
                </a:schemeClr>
              </a:solidFill>
            </a:endParaRPr>
          </a:p>
        </p:txBody>
      </p:sp>
      <p:sp>
        <p:nvSpPr>
          <p:cNvPr id="233" name="TextBox 9"/>
          <p:cNvSpPr txBox="1"/>
          <p:nvPr/>
        </p:nvSpPr>
        <p:spPr>
          <a:xfrm>
            <a:off x="1310303" y="786276"/>
            <a:ext cx="2111958" cy="13849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1400"/>
            </a:lvl1pPr>
          </a:lstStyle>
          <a:p>
            <a:r>
              <a:rPr b="1" dirty="0">
                <a:solidFill>
                  <a:schemeClr val="accent6">
                    <a:lumMod val="75000"/>
                  </a:schemeClr>
                </a:solidFill>
              </a:rPr>
              <a:t>A qualified teacher who is able to teach pupils with SEN</a:t>
            </a:r>
            <a:r>
              <a:rPr lang="en-GB" b="1" dirty="0">
                <a:solidFill>
                  <a:schemeClr val="accent6">
                    <a:lumMod val="75000"/>
                  </a:schemeClr>
                </a:solidFill>
              </a:rPr>
              <a:t>D</a:t>
            </a:r>
            <a:r>
              <a:rPr b="1" dirty="0">
                <a:solidFill>
                  <a:schemeClr val="accent6">
                    <a:lumMod val="75000"/>
                  </a:schemeClr>
                </a:solidFill>
              </a:rPr>
              <a:t>. </a:t>
            </a:r>
            <a:r>
              <a:rPr lang="en-GB" b="1" dirty="0">
                <a:solidFill>
                  <a:schemeClr val="accent6">
                    <a:lumMod val="75000"/>
                  </a:schemeClr>
                </a:solidFill>
              </a:rPr>
              <a:t>support</a:t>
            </a:r>
            <a:r>
              <a:rPr b="1" dirty="0">
                <a:solidFill>
                  <a:schemeClr val="accent6">
                    <a:lumMod val="75000"/>
                  </a:schemeClr>
                </a:solidFill>
              </a:rPr>
              <a:t> tasks at different levels for all </a:t>
            </a:r>
            <a:r>
              <a:rPr lang="en-GB" b="1" dirty="0">
                <a:solidFill>
                  <a:schemeClr val="accent6">
                    <a:lumMod val="75000"/>
                  </a:schemeClr>
                </a:solidFill>
              </a:rPr>
              <a:t>children</a:t>
            </a:r>
            <a:r>
              <a:rPr b="1" dirty="0">
                <a:solidFill>
                  <a:schemeClr val="accent6">
                    <a:lumMod val="75000"/>
                  </a:schemeClr>
                </a:solidFill>
              </a:rPr>
              <a:t>, so everyone can understand.</a:t>
            </a:r>
          </a:p>
        </p:txBody>
      </p:sp>
      <p:sp>
        <p:nvSpPr>
          <p:cNvPr id="234" name="Rectangle 10"/>
          <p:cNvSpPr txBox="1"/>
          <p:nvPr/>
        </p:nvSpPr>
        <p:spPr>
          <a:xfrm>
            <a:off x="6483113" y="900576"/>
            <a:ext cx="3092776" cy="9541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400"/>
            </a:lvl1pPr>
          </a:lstStyle>
          <a:p>
            <a:r>
              <a:rPr b="1" dirty="0">
                <a:solidFill>
                  <a:schemeClr val="accent6">
                    <a:lumMod val="75000"/>
                  </a:schemeClr>
                </a:solidFill>
              </a:rPr>
              <a:t>Some </a:t>
            </a:r>
            <a:r>
              <a:rPr lang="en-GB" b="1" dirty="0">
                <a:solidFill>
                  <a:schemeClr val="accent6">
                    <a:lumMod val="75000"/>
                  </a:schemeClr>
                </a:solidFill>
              </a:rPr>
              <a:t>children</a:t>
            </a:r>
            <a:r>
              <a:rPr b="1" dirty="0">
                <a:solidFill>
                  <a:schemeClr val="accent6">
                    <a:lumMod val="75000"/>
                  </a:schemeClr>
                </a:solidFill>
              </a:rPr>
              <a:t> might require different equipment or learning strategies, this can include different </a:t>
            </a:r>
            <a:r>
              <a:rPr b="1" dirty="0" err="1">
                <a:solidFill>
                  <a:schemeClr val="accent6">
                    <a:lumMod val="75000"/>
                  </a:schemeClr>
                </a:solidFill>
              </a:rPr>
              <a:t>coloured</a:t>
            </a:r>
            <a:r>
              <a:rPr b="1" dirty="0">
                <a:solidFill>
                  <a:schemeClr val="accent6">
                    <a:lumMod val="75000"/>
                  </a:schemeClr>
                </a:solidFill>
              </a:rPr>
              <a:t> paper or bigger text to support </a:t>
            </a:r>
            <a:r>
              <a:rPr lang="en-GB" b="1" dirty="0">
                <a:solidFill>
                  <a:schemeClr val="accent6">
                    <a:lumMod val="75000"/>
                  </a:schemeClr>
                </a:solidFill>
              </a:rPr>
              <a:t>their</a:t>
            </a:r>
            <a:r>
              <a:rPr b="1" dirty="0">
                <a:solidFill>
                  <a:schemeClr val="accent6">
                    <a:lumMod val="75000"/>
                  </a:schemeClr>
                </a:solidFill>
              </a:rPr>
              <a:t> reading.</a:t>
            </a:r>
          </a:p>
        </p:txBody>
      </p:sp>
      <p:sp>
        <p:nvSpPr>
          <p:cNvPr id="235" name="Right Arrow 6">
            <a:hlinkClick r:id="rId2" action="ppaction://hlinksldjump"/>
          </p:cNvPr>
          <p:cNvSpPr/>
          <p:nvPr/>
        </p:nvSpPr>
        <p:spPr>
          <a:xfrm rot="10800000">
            <a:off x="45775" y="6345063"/>
            <a:ext cx="474133" cy="483393"/>
          </a:xfrm>
          <a:prstGeom prst="rightArrow">
            <a:avLst>
              <a:gd name="adj1" fmla="val 50000"/>
              <a:gd name="adj2" fmla="val 64286"/>
            </a:avLst>
          </a:prstGeom>
          <a:solidFill>
            <a:srgbClr val="8FAADD"/>
          </a:solidFill>
          <a:ln w="12700">
            <a:solidFill>
              <a:srgbClr val="8FAADD"/>
            </a:solidFill>
            <a:miter/>
          </a:ln>
        </p:spPr>
        <p:txBody>
          <a:bodyPr lIns="45719" rIns="45719" anchor="ctr"/>
          <a:lstStyle/>
          <a:p>
            <a:pPr algn="ctr">
              <a:defRPr>
                <a:solidFill>
                  <a:srgbClr val="FFFFFF"/>
                </a:solidFill>
              </a:defRPr>
            </a:pPr>
            <a:endParaRPr/>
          </a:p>
        </p:txBody>
      </p:sp>
      <p:sp>
        <p:nvSpPr>
          <p:cNvPr id="236" name="Line"/>
          <p:cNvSpPr/>
          <p:nvPr/>
        </p:nvSpPr>
        <p:spPr>
          <a:xfrm flipH="1">
            <a:off x="2947118" y="4100921"/>
            <a:ext cx="1626787" cy="1002233"/>
          </a:xfrm>
          <a:prstGeom prst="line">
            <a:avLst/>
          </a:prstGeom>
          <a:ln w="76200">
            <a:solidFill>
              <a:schemeClr val="accent1"/>
            </a:solidFill>
            <a:miter/>
            <a:tailEnd type="triangle"/>
          </a:ln>
        </p:spPr>
        <p:txBody>
          <a:bodyPr lIns="45719" rIns="45719"/>
          <a:lstStyle/>
          <a:p>
            <a:endParaRPr/>
          </a:p>
        </p:txBody>
      </p:sp>
      <p:sp>
        <p:nvSpPr>
          <p:cNvPr id="237" name="Line"/>
          <p:cNvSpPr/>
          <p:nvPr/>
        </p:nvSpPr>
        <p:spPr>
          <a:xfrm>
            <a:off x="5058197" y="3852986"/>
            <a:ext cx="1" cy="1252531"/>
          </a:xfrm>
          <a:prstGeom prst="line">
            <a:avLst/>
          </a:prstGeom>
          <a:ln w="76200">
            <a:solidFill>
              <a:schemeClr val="accent1"/>
            </a:solidFill>
            <a:miter/>
            <a:tailEnd type="triangle"/>
          </a:ln>
        </p:spPr>
        <p:txBody>
          <a:bodyPr lIns="45719" rIns="45719"/>
          <a:lstStyle/>
          <a:p>
            <a:endParaRPr/>
          </a:p>
        </p:txBody>
      </p:sp>
      <p:sp>
        <p:nvSpPr>
          <p:cNvPr id="238" name="Line"/>
          <p:cNvSpPr/>
          <p:nvPr/>
        </p:nvSpPr>
        <p:spPr>
          <a:xfrm flipV="1">
            <a:off x="5729277" y="2129583"/>
            <a:ext cx="1282863" cy="1041182"/>
          </a:xfrm>
          <a:prstGeom prst="line">
            <a:avLst/>
          </a:prstGeom>
          <a:ln w="76200">
            <a:solidFill>
              <a:schemeClr val="accent1"/>
            </a:solidFill>
            <a:miter/>
            <a:tailEnd type="triangle"/>
          </a:ln>
        </p:spPr>
        <p:txBody>
          <a:bodyPr lIns="45719" rIns="45719"/>
          <a:lstStyle/>
          <a:p>
            <a:endParaRPr/>
          </a:p>
        </p:txBody>
      </p:sp>
      <p:sp>
        <p:nvSpPr>
          <p:cNvPr id="239" name="Line"/>
          <p:cNvSpPr/>
          <p:nvPr/>
        </p:nvSpPr>
        <p:spPr>
          <a:xfrm>
            <a:off x="5748774" y="4038380"/>
            <a:ext cx="1440101" cy="1223764"/>
          </a:xfrm>
          <a:prstGeom prst="line">
            <a:avLst/>
          </a:prstGeom>
          <a:ln w="76200">
            <a:solidFill>
              <a:schemeClr val="accent1"/>
            </a:solidFill>
            <a:miter/>
            <a:tailEnd type="triangle"/>
          </a:ln>
        </p:spPr>
        <p:txBody>
          <a:bodyPr lIns="45719" rIns="45719"/>
          <a:lstStyle/>
          <a:p>
            <a:endParaRPr/>
          </a:p>
        </p:txBody>
      </p:sp>
      <p:sp>
        <p:nvSpPr>
          <p:cNvPr id="240" name="Line"/>
          <p:cNvSpPr/>
          <p:nvPr/>
        </p:nvSpPr>
        <p:spPr>
          <a:xfrm flipH="1">
            <a:off x="2281416" y="3933184"/>
            <a:ext cx="1769142" cy="359828"/>
          </a:xfrm>
          <a:prstGeom prst="line">
            <a:avLst/>
          </a:prstGeom>
          <a:ln w="76200">
            <a:solidFill>
              <a:schemeClr val="accent1"/>
            </a:solidFill>
            <a:miter/>
            <a:tailEnd type="triangle"/>
          </a:ln>
        </p:spPr>
        <p:txBody>
          <a:bodyPr lIns="45719" rIns="45719"/>
          <a:lstStyle/>
          <a:p>
            <a:endParaRPr/>
          </a:p>
        </p:txBody>
      </p:sp>
      <p:sp>
        <p:nvSpPr>
          <p:cNvPr id="241" name="Using visuals and objects to represent concepts in Maths"/>
          <p:cNvSpPr txBox="1"/>
          <p:nvPr/>
        </p:nvSpPr>
        <p:spPr>
          <a:xfrm>
            <a:off x="3952279" y="5290687"/>
            <a:ext cx="2263275" cy="523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400"/>
            </a:lvl1pPr>
          </a:lstStyle>
          <a:p>
            <a:r>
              <a:rPr b="1" dirty="0">
                <a:solidFill>
                  <a:schemeClr val="accent6">
                    <a:lumMod val="75000"/>
                  </a:schemeClr>
                </a:solidFill>
              </a:rPr>
              <a:t>Using visuals and objects to represent concepts in </a:t>
            </a:r>
            <a:r>
              <a:rPr b="1" dirty="0" err="1">
                <a:solidFill>
                  <a:schemeClr val="accent6">
                    <a:lumMod val="75000"/>
                  </a:schemeClr>
                </a:solidFill>
              </a:rPr>
              <a:t>Maths</a:t>
            </a:r>
            <a:endParaRPr b="1" dirty="0">
              <a:solidFill>
                <a:schemeClr val="accent6">
                  <a:lumMod val="75000"/>
                </a:schemeClr>
              </a:solidFill>
            </a:endParaRPr>
          </a:p>
        </p:txBody>
      </p:sp>
      <p:sp>
        <p:nvSpPr>
          <p:cNvPr id="242" name="Working in small groups or 1:1"/>
          <p:cNvSpPr txBox="1"/>
          <p:nvPr/>
        </p:nvSpPr>
        <p:spPr>
          <a:xfrm>
            <a:off x="1144621" y="4942662"/>
            <a:ext cx="1680735" cy="9541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1400"/>
            </a:lvl1pPr>
          </a:lstStyle>
          <a:p>
            <a:r>
              <a:rPr lang="en-GB" b="1" dirty="0">
                <a:solidFill>
                  <a:schemeClr val="accent6">
                    <a:lumMod val="75000"/>
                  </a:schemeClr>
                </a:solidFill>
              </a:rPr>
              <a:t>Retrieval practice to help revisit key learning or specific vocabulary. </a:t>
            </a:r>
            <a:endParaRPr b="1" dirty="0">
              <a:solidFill>
                <a:schemeClr val="accent6">
                  <a:lumMod val="75000"/>
                </a:schemeClr>
              </a:solidFill>
            </a:endParaRPr>
          </a:p>
        </p:txBody>
      </p:sp>
      <p:sp>
        <p:nvSpPr>
          <p:cNvPr id="243" name="Line"/>
          <p:cNvSpPr/>
          <p:nvPr/>
        </p:nvSpPr>
        <p:spPr>
          <a:xfrm flipH="1" flipV="1">
            <a:off x="2925053" y="2040612"/>
            <a:ext cx="1153763" cy="1153763"/>
          </a:xfrm>
          <a:prstGeom prst="line">
            <a:avLst/>
          </a:prstGeom>
          <a:ln w="76200">
            <a:solidFill>
              <a:schemeClr val="accent1"/>
            </a:solidFill>
            <a:miter/>
            <a:tailEnd type="triangle"/>
          </a:ln>
        </p:spPr>
        <p:txBody>
          <a:bodyPr lIns="45719" rIns="45719"/>
          <a:lstStyle/>
          <a:p>
            <a:endParaRPr/>
          </a:p>
        </p:txBody>
      </p:sp>
      <p:sp>
        <p:nvSpPr>
          <p:cNvPr id="244" name="Revising topics"/>
          <p:cNvSpPr txBox="1"/>
          <p:nvPr/>
        </p:nvSpPr>
        <p:spPr>
          <a:xfrm>
            <a:off x="358536" y="3864774"/>
            <a:ext cx="1937646"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1400"/>
            </a:lvl1pPr>
          </a:lstStyle>
          <a:p>
            <a:r>
              <a:rPr lang="en-GB" b="1" dirty="0">
                <a:solidFill>
                  <a:schemeClr val="accent6">
                    <a:lumMod val="75000"/>
                  </a:schemeClr>
                </a:solidFill>
              </a:rPr>
              <a:t>Visual prompts and visual timetables used across the school.</a:t>
            </a:r>
            <a:endParaRPr b="1" dirty="0">
              <a:solidFill>
                <a:schemeClr val="accent6">
                  <a:lumMod val="75000"/>
                </a:schemeClr>
              </a:solidFill>
            </a:endParaRPr>
          </a:p>
        </p:txBody>
      </p:sp>
      <p:sp>
        <p:nvSpPr>
          <p:cNvPr id="245" name="Having alternative homework activities"/>
          <p:cNvSpPr txBox="1"/>
          <p:nvPr/>
        </p:nvSpPr>
        <p:spPr>
          <a:xfrm>
            <a:off x="3952279" y="692144"/>
            <a:ext cx="1776998" cy="8309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400"/>
            </a:lvl1pPr>
          </a:lstStyle>
          <a:p>
            <a:r>
              <a:rPr sz="1600" b="1" dirty="0">
                <a:solidFill>
                  <a:schemeClr val="accent6">
                    <a:lumMod val="75000"/>
                  </a:schemeClr>
                </a:solidFill>
              </a:rPr>
              <a:t>Having alternative homework activities </a:t>
            </a:r>
          </a:p>
        </p:txBody>
      </p:sp>
      <p:sp>
        <p:nvSpPr>
          <p:cNvPr id="246" name="Line"/>
          <p:cNvSpPr/>
          <p:nvPr/>
        </p:nvSpPr>
        <p:spPr>
          <a:xfrm flipH="1" flipV="1">
            <a:off x="4809793" y="1506289"/>
            <a:ext cx="322231" cy="1280180"/>
          </a:xfrm>
          <a:prstGeom prst="line">
            <a:avLst/>
          </a:prstGeom>
          <a:ln w="76200">
            <a:solidFill>
              <a:schemeClr val="accent1"/>
            </a:solidFill>
            <a:miter/>
            <a:tailEnd type="triangle"/>
          </a:ln>
        </p:spPr>
        <p:txBody>
          <a:bodyPr lIns="45719" rIns="45719"/>
          <a:lstStyle/>
          <a:p>
            <a:endParaRPr/>
          </a:p>
        </p:txBody>
      </p:sp>
      <p:sp>
        <p:nvSpPr>
          <p:cNvPr id="247" name="Pre-teaching new subject vocabulary and highlighting key vocabulary at the start of lessons"/>
          <p:cNvSpPr txBox="1"/>
          <p:nvPr/>
        </p:nvSpPr>
        <p:spPr>
          <a:xfrm>
            <a:off x="70140" y="2599307"/>
            <a:ext cx="2426156" cy="9550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400"/>
            </a:lvl1pPr>
          </a:lstStyle>
          <a:p>
            <a:r>
              <a:rPr b="1" dirty="0"/>
              <a:t>Pre-teaching new subject vocabulary and highlighting key vocabulary at the start of lessons</a:t>
            </a:r>
            <a:r>
              <a:rPr lang="en-GB" b="1" dirty="0"/>
              <a:t>.</a:t>
            </a:r>
            <a:endParaRPr b="1" dirty="0"/>
          </a:p>
        </p:txBody>
      </p:sp>
      <p:sp>
        <p:nvSpPr>
          <p:cNvPr id="248" name="Line"/>
          <p:cNvSpPr/>
          <p:nvPr/>
        </p:nvSpPr>
        <p:spPr>
          <a:xfrm flipH="1" flipV="1">
            <a:off x="2541726" y="3159855"/>
            <a:ext cx="1247817" cy="267722"/>
          </a:xfrm>
          <a:prstGeom prst="line">
            <a:avLst/>
          </a:prstGeom>
          <a:ln w="76200">
            <a:solidFill>
              <a:schemeClr val="accent1"/>
            </a:solidFill>
            <a:miter/>
            <a:tailEnd type="triangle"/>
          </a:ln>
        </p:spPr>
        <p:txBody>
          <a:bodyPr lIns="45719" rIns="45719"/>
          <a:lstStyle/>
          <a:p>
            <a:endParaRPr/>
          </a:p>
        </p:txBody>
      </p:sp>
      <p:sp>
        <p:nvSpPr>
          <p:cNvPr id="249" name="Line"/>
          <p:cNvSpPr/>
          <p:nvPr/>
        </p:nvSpPr>
        <p:spPr>
          <a:xfrm>
            <a:off x="6089435" y="3591240"/>
            <a:ext cx="1114013" cy="261970"/>
          </a:xfrm>
          <a:prstGeom prst="line">
            <a:avLst/>
          </a:prstGeom>
          <a:ln w="76200">
            <a:solidFill>
              <a:schemeClr val="accent1"/>
            </a:solidFill>
            <a:miter/>
            <a:tailEnd type="triangle"/>
          </a:ln>
        </p:spPr>
        <p:txBody>
          <a:bodyPr lIns="45719" rIns="45719"/>
          <a:lstStyle/>
          <a:p>
            <a:endParaRPr/>
          </a:p>
        </p:txBody>
      </p:sp>
      <p:sp>
        <p:nvSpPr>
          <p:cNvPr id="250" name="Supporting the teaching and learning of pupils with SEN"/>
          <p:cNvSpPr/>
          <p:nvPr/>
        </p:nvSpPr>
        <p:spPr>
          <a:xfrm>
            <a:off x="3661041" y="2794000"/>
            <a:ext cx="2583918" cy="1411100"/>
          </a:xfrm>
          <a:prstGeom prst="ellipse">
            <a:avLst/>
          </a:prstGeom>
          <a:solidFill>
            <a:srgbClr val="9FFDFF"/>
          </a:solidFill>
          <a:ln w="12700">
            <a:solidFill>
              <a:schemeClr val="accent1"/>
            </a:solidFill>
            <a:miter/>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lgn="ctr">
              <a:defRPr sz="1600" b="1"/>
            </a:lvl1pPr>
          </a:lstStyle>
          <a:p>
            <a:r>
              <a:t>Supporting the teaching and learning of pupils with SEN</a:t>
            </a:r>
          </a:p>
        </p:txBody>
      </p:sp>
      <p:sp>
        <p:nvSpPr>
          <p:cNvPr id="251" name="Rectangle 10"/>
          <p:cNvSpPr txBox="1"/>
          <p:nvPr/>
        </p:nvSpPr>
        <p:spPr>
          <a:xfrm>
            <a:off x="7200186" y="3370788"/>
            <a:ext cx="2596619" cy="11695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400"/>
            </a:lvl1pPr>
          </a:lstStyle>
          <a:p>
            <a:r>
              <a:rPr b="1" dirty="0">
                <a:solidFill>
                  <a:schemeClr val="accent6">
                    <a:lumMod val="75000"/>
                  </a:schemeClr>
                </a:solidFill>
              </a:rPr>
              <a:t>A whole school focus on reading - including supporting the lowest 20% with specific reading strategies, such as </a:t>
            </a:r>
            <a:r>
              <a:rPr lang="en-GB" b="1" dirty="0">
                <a:solidFill>
                  <a:schemeClr val="accent6">
                    <a:lumMod val="75000"/>
                  </a:schemeClr>
                </a:solidFill>
              </a:rPr>
              <a:t>Read Write Inc p</a:t>
            </a:r>
            <a:r>
              <a:rPr b="1" dirty="0" err="1">
                <a:solidFill>
                  <a:schemeClr val="accent6">
                    <a:lumMod val="75000"/>
                  </a:schemeClr>
                </a:solidFill>
              </a:rPr>
              <a:t>honics</a:t>
            </a:r>
            <a:r>
              <a:rPr b="1" dirty="0">
                <a:solidFill>
                  <a:schemeClr val="accent6">
                    <a:lumMod val="75000"/>
                  </a:schemeClr>
                </a:solidFill>
              </a:rPr>
              <a:t>, </a:t>
            </a:r>
            <a:r>
              <a:rPr lang="en-GB" b="1" dirty="0">
                <a:solidFill>
                  <a:schemeClr val="accent6">
                    <a:lumMod val="75000"/>
                  </a:schemeClr>
                </a:solidFill>
              </a:rPr>
              <a:t>Lexia </a:t>
            </a:r>
            <a:r>
              <a:rPr b="1" dirty="0">
                <a:solidFill>
                  <a:schemeClr val="accent6">
                    <a:lumMod val="75000"/>
                  </a:schemeClr>
                </a:solidFill>
              </a:rPr>
              <a:t>and </a:t>
            </a:r>
            <a:r>
              <a:rPr b="1" dirty="0" err="1">
                <a:solidFill>
                  <a:schemeClr val="accent6">
                    <a:lumMod val="75000"/>
                  </a:schemeClr>
                </a:solidFill>
              </a:rPr>
              <a:t>FreshStart</a:t>
            </a:r>
            <a:endParaRPr b="1" dirty="0">
              <a:solidFill>
                <a:schemeClr val="accent6">
                  <a:lumMod val="75000"/>
                </a:schemeClr>
              </a:solidFill>
            </a:endParaRPr>
          </a:p>
        </p:txBody>
      </p:sp>
      <p:pic>
        <p:nvPicPr>
          <p:cNvPr id="252" name="Handwritten_2022-01-08_175017.jpg" descr="Handwritten_2022-01-08_175017.jpg"/>
          <p:cNvPicPr>
            <a:picLocks noChangeAspect="1"/>
          </p:cNvPicPr>
          <p:nvPr/>
        </p:nvPicPr>
        <p:blipFill>
          <a:blip r:embed="rId3"/>
          <a:srcRect l="68506" t="24104" r="7782" b="54960"/>
          <a:stretch>
            <a:fillRect/>
          </a:stretch>
        </p:blipFill>
        <p:spPr>
          <a:xfrm>
            <a:off x="100354" y="771200"/>
            <a:ext cx="1180581" cy="1435699"/>
          </a:xfrm>
          <a:prstGeom prst="rect">
            <a:avLst/>
          </a:prstGeom>
          <a:ln w="12700">
            <a:miter lim="400000"/>
          </a:ln>
        </p:spPr>
      </p:pic>
      <p:pic>
        <p:nvPicPr>
          <p:cNvPr id="253" name="Handwritten_2022-01-08_175017.jpg" descr="Handwritten_2022-01-08_175017.jpg"/>
          <p:cNvPicPr>
            <a:picLocks noChangeAspect="1"/>
          </p:cNvPicPr>
          <p:nvPr/>
        </p:nvPicPr>
        <p:blipFill>
          <a:blip r:embed="rId3"/>
          <a:srcRect l="1768" t="10002" r="83902" b="82955"/>
          <a:stretch>
            <a:fillRect/>
          </a:stretch>
        </p:blipFill>
        <p:spPr>
          <a:xfrm>
            <a:off x="4480321" y="5899521"/>
            <a:ext cx="1305809" cy="883979"/>
          </a:xfrm>
          <a:prstGeom prst="rect">
            <a:avLst/>
          </a:prstGeom>
          <a:ln w="12700">
            <a:miter lim="400000"/>
          </a:ln>
        </p:spPr>
      </p:pic>
      <p:pic>
        <p:nvPicPr>
          <p:cNvPr id="254" name="Handwritten_2022-01-08_175017.jpg" descr="Handwritten_2022-01-08_175017.jpg"/>
          <p:cNvPicPr>
            <a:picLocks noChangeAspect="1"/>
          </p:cNvPicPr>
          <p:nvPr/>
        </p:nvPicPr>
        <p:blipFill>
          <a:blip r:embed="rId3"/>
          <a:srcRect l="4597" t="25500" r="76329" b="64117"/>
          <a:stretch>
            <a:fillRect/>
          </a:stretch>
        </p:blipFill>
        <p:spPr>
          <a:xfrm>
            <a:off x="7554639" y="2144295"/>
            <a:ext cx="1298011" cy="973178"/>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Title 1"/>
          <p:cNvSpPr txBox="1">
            <a:spLocks noGrp="1"/>
          </p:cNvSpPr>
          <p:nvPr>
            <p:ph type="title"/>
          </p:nvPr>
        </p:nvSpPr>
        <p:spPr>
          <a:xfrm>
            <a:off x="149054" y="-218194"/>
            <a:ext cx="9455287" cy="1325563"/>
          </a:xfrm>
          <a:prstGeom prst="rect">
            <a:avLst/>
          </a:prstGeom>
        </p:spPr>
        <p:txBody>
          <a:bodyPr>
            <a:normAutofit/>
          </a:bodyPr>
          <a:lstStyle>
            <a:lvl1pPr defTabSz="804672">
              <a:defRPr sz="2200"/>
            </a:lvl1pPr>
          </a:lstStyle>
          <a:p>
            <a:r>
              <a:rPr sz="2400" b="1" u="sng" dirty="0">
                <a:solidFill>
                  <a:schemeClr val="tx1"/>
                </a:solidFill>
              </a:rPr>
              <a:t>What training have our staff had in order to support pupils with SEN?</a:t>
            </a:r>
          </a:p>
        </p:txBody>
      </p:sp>
      <p:sp>
        <p:nvSpPr>
          <p:cNvPr id="267" name="Right Arrow 6">
            <a:hlinkClick r:id="rId2" action="ppaction://hlinksldjump"/>
          </p:cNvPr>
          <p:cNvSpPr/>
          <p:nvPr/>
        </p:nvSpPr>
        <p:spPr>
          <a:xfrm rot="10800000">
            <a:off x="45775" y="6345063"/>
            <a:ext cx="474133" cy="483393"/>
          </a:xfrm>
          <a:prstGeom prst="rightArrow">
            <a:avLst>
              <a:gd name="adj1" fmla="val 50000"/>
              <a:gd name="adj2" fmla="val 64286"/>
            </a:avLst>
          </a:prstGeom>
          <a:solidFill>
            <a:srgbClr val="8FAADD"/>
          </a:solidFill>
          <a:ln w="12700">
            <a:solidFill>
              <a:srgbClr val="8FAADD"/>
            </a:solidFill>
            <a:miter/>
          </a:ln>
        </p:spPr>
        <p:txBody>
          <a:bodyPr lIns="45719" rIns="45719" anchor="ctr"/>
          <a:lstStyle/>
          <a:p>
            <a:pPr algn="ctr">
              <a:defRPr>
                <a:solidFill>
                  <a:srgbClr val="FFFFFF"/>
                </a:solidFill>
              </a:defRPr>
            </a:pPr>
            <a:endParaRPr/>
          </a:p>
        </p:txBody>
      </p:sp>
      <p:sp>
        <p:nvSpPr>
          <p:cNvPr id="268" name="Staff members receive regular up-to-date training on SEN.…"/>
          <p:cNvSpPr txBox="1"/>
          <p:nvPr/>
        </p:nvSpPr>
        <p:spPr>
          <a:xfrm>
            <a:off x="229913" y="899660"/>
            <a:ext cx="5142068" cy="29546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defRPr sz="1400" b="1"/>
            </a:pPr>
            <a:r>
              <a:rPr sz="1600" dirty="0"/>
              <a:t>Staff members receive regular</a:t>
            </a:r>
            <a:r>
              <a:rPr lang="en-GB" sz="1600" dirty="0"/>
              <a:t>, ongoing</a:t>
            </a:r>
            <a:r>
              <a:rPr sz="1600" dirty="0"/>
              <a:t> up-to-date training on SEN</a:t>
            </a:r>
            <a:r>
              <a:rPr lang="en-GB" sz="1600" dirty="0"/>
              <a:t>D</a:t>
            </a:r>
            <a:r>
              <a:rPr sz="1600" dirty="0"/>
              <a:t>.</a:t>
            </a:r>
          </a:p>
          <a:p>
            <a:pPr>
              <a:defRPr sz="1400" b="1"/>
            </a:pPr>
            <a:endParaRPr dirty="0"/>
          </a:p>
          <a:p>
            <a:pPr>
              <a:defRPr sz="1400" b="1"/>
            </a:pPr>
            <a:r>
              <a:rPr dirty="0"/>
              <a:t>The SENCo has the following qualifications:</a:t>
            </a:r>
          </a:p>
          <a:p>
            <a:pPr marL="140368" indent="-140368">
              <a:buSzPct val="100000"/>
              <a:buChar char="•"/>
              <a:defRPr sz="1400"/>
            </a:pPr>
            <a:r>
              <a:rPr dirty="0"/>
              <a:t>BA (Hons) Education with QTS</a:t>
            </a:r>
          </a:p>
          <a:p>
            <a:pPr marL="140368" indent="-140368">
              <a:buSzPct val="100000"/>
              <a:buChar char="•"/>
              <a:defRPr sz="1400"/>
            </a:pPr>
            <a:r>
              <a:rPr dirty="0"/>
              <a:t>National Award in SEN Coordination  Postgraduate Diploma </a:t>
            </a:r>
            <a:r>
              <a:rPr lang="en-GB" dirty="0"/>
              <a:t> (NASENDCO)</a:t>
            </a:r>
            <a:endParaRPr dirty="0"/>
          </a:p>
          <a:p>
            <a:pPr>
              <a:defRPr sz="1400"/>
            </a:pPr>
            <a:endParaRPr dirty="0"/>
          </a:p>
          <a:p>
            <a:pPr>
              <a:defRPr sz="1400"/>
            </a:pPr>
            <a:r>
              <a:rPr dirty="0"/>
              <a:t>Adaptive Teaching (the process of including all children’s needs in learning) is an integral part of our school’s values.</a:t>
            </a:r>
          </a:p>
          <a:p>
            <a:pPr>
              <a:defRPr sz="1400" b="1"/>
            </a:pPr>
            <a:endParaRPr dirty="0"/>
          </a:p>
          <a:p>
            <a:pPr>
              <a:defRPr sz="1400" b="1"/>
            </a:pPr>
            <a:r>
              <a:rPr dirty="0"/>
              <a:t>Our Teaching Assistants will continue to access ongoing training and support</a:t>
            </a:r>
            <a:r>
              <a:rPr lang="en-GB" dirty="0"/>
              <a:t>.</a:t>
            </a:r>
            <a:endParaRPr dirty="0"/>
          </a:p>
        </p:txBody>
      </p:sp>
      <p:sp>
        <p:nvSpPr>
          <p:cNvPr id="269" name="All members of staff have received the following training:…"/>
          <p:cNvSpPr txBox="1"/>
          <p:nvPr/>
        </p:nvSpPr>
        <p:spPr>
          <a:xfrm>
            <a:off x="1673373" y="3749457"/>
            <a:ext cx="7397216" cy="3108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defRPr sz="1400" b="1"/>
            </a:pPr>
            <a:r>
              <a:rPr dirty="0"/>
              <a:t>All members of staff have received the following training:</a:t>
            </a:r>
            <a:endParaRPr lang="en-GB" dirty="0"/>
          </a:p>
          <a:p>
            <a:pPr>
              <a:defRPr sz="1400" b="1"/>
            </a:pPr>
            <a:endParaRPr dirty="0"/>
          </a:p>
          <a:p>
            <a:pPr marL="140368" indent="-140368">
              <a:buSzPct val="100000"/>
              <a:buChar char="•"/>
              <a:defRPr sz="1400"/>
            </a:pPr>
            <a:r>
              <a:rPr dirty="0"/>
              <a:t>Yearly updates on pupils with SEN</a:t>
            </a:r>
            <a:r>
              <a:rPr lang="en-GB" dirty="0"/>
              <a:t>D</a:t>
            </a:r>
            <a:r>
              <a:rPr dirty="0"/>
              <a:t> and the methods to use to support them</a:t>
            </a:r>
          </a:p>
          <a:p>
            <a:pPr marL="140368" indent="-140368">
              <a:buSzPct val="100000"/>
              <a:buChar char="•"/>
              <a:defRPr sz="1400"/>
            </a:pPr>
            <a:r>
              <a:rPr dirty="0"/>
              <a:t>SEN Snippet</a:t>
            </a:r>
            <a:r>
              <a:rPr lang="en-GB" dirty="0"/>
              <a:t>s in the weekly staff news </a:t>
            </a:r>
            <a:r>
              <a:rPr dirty="0"/>
              <a:t>led by the SEN</a:t>
            </a:r>
            <a:r>
              <a:rPr lang="en-GB" dirty="0"/>
              <a:t>D</a:t>
            </a:r>
            <a:r>
              <a:rPr dirty="0"/>
              <a:t>Co</a:t>
            </a:r>
            <a:endParaRPr lang="en-GB" dirty="0"/>
          </a:p>
          <a:p>
            <a:pPr marL="140368" indent="-140368">
              <a:buSzPct val="100000"/>
              <a:buChar char="•"/>
              <a:defRPr sz="1400"/>
            </a:pPr>
            <a:r>
              <a:rPr lang="en-GB" dirty="0"/>
              <a:t>Trauma informed practice</a:t>
            </a:r>
          </a:p>
          <a:p>
            <a:pPr marL="140368" indent="-140368">
              <a:buSzPct val="100000"/>
              <a:buChar char="•"/>
              <a:defRPr sz="1400"/>
            </a:pPr>
            <a:r>
              <a:rPr lang="en-GB" dirty="0"/>
              <a:t>Supporting children through a relational approach </a:t>
            </a:r>
          </a:p>
          <a:p>
            <a:pPr marL="140368" indent="-140368">
              <a:buSzPct val="100000"/>
              <a:buChar char="•"/>
              <a:defRPr sz="1400"/>
            </a:pPr>
            <a:r>
              <a:rPr lang="en-GB" dirty="0"/>
              <a:t>Writing an effective Individualised Learning Plan (ILP)</a:t>
            </a:r>
          </a:p>
          <a:p>
            <a:pPr marL="140368" indent="-140368">
              <a:buSzPct val="100000"/>
              <a:buChar char="•"/>
              <a:defRPr sz="1400"/>
            </a:pPr>
            <a:r>
              <a:rPr lang="en-GB" dirty="0"/>
              <a:t>Supporting specific Literacy difficulties</a:t>
            </a:r>
          </a:p>
          <a:p>
            <a:pPr marL="140368" indent="-140368">
              <a:buSzPct val="100000"/>
              <a:buChar char="•"/>
              <a:defRPr sz="1400"/>
            </a:pPr>
            <a:r>
              <a:rPr lang="en-GB" dirty="0"/>
              <a:t>Supporting children who are neurodiverse</a:t>
            </a:r>
          </a:p>
          <a:p>
            <a:pPr marL="140368" indent="-140368">
              <a:buSzPct val="100000"/>
              <a:buChar char="•"/>
              <a:defRPr sz="1400"/>
            </a:pPr>
            <a:r>
              <a:rPr lang="en-GB" dirty="0"/>
              <a:t>Autism Educational Trust training updates across the year</a:t>
            </a:r>
          </a:p>
          <a:p>
            <a:pPr marL="140368" indent="-140368">
              <a:buSzPct val="100000"/>
              <a:buChar char="•"/>
              <a:defRPr sz="1400"/>
            </a:pPr>
            <a:endParaRPr dirty="0"/>
          </a:p>
          <a:p>
            <a:pPr>
              <a:defRPr sz="1400"/>
            </a:pPr>
            <a:r>
              <a:rPr dirty="0"/>
              <a:t>Our SENCo works alongside individual teachers to support with their specific needs. </a:t>
            </a:r>
          </a:p>
          <a:p>
            <a:pPr>
              <a:defRPr sz="1400"/>
            </a:pPr>
            <a:endParaRPr dirty="0"/>
          </a:p>
          <a:p>
            <a:pPr>
              <a:defRPr sz="1400"/>
            </a:pPr>
            <a:r>
              <a:rPr dirty="0"/>
              <a:t>New teachers and teaching assistants have a one-to-one meeting with the SENCo in their first week.</a:t>
            </a:r>
          </a:p>
        </p:txBody>
      </p:sp>
      <p:graphicFrame>
        <p:nvGraphicFramePr>
          <p:cNvPr id="5" name="Diagram 4">
            <a:extLst>
              <a:ext uri="{FF2B5EF4-FFF2-40B4-BE49-F238E27FC236}">
                <a16:creationId xmlns:a16="http://schemas.microsoft.com/office/drawing/2014/main" id="{BD38EC40-DB97-A8B0-45A2-0A7CC91E3598}"/>
              </a:ext>
            </a:extLst>
          </p:cNvPr>
          <p:cNvGraphicFramePr/>
          <p:nvPr>
            <p:extLst>
              <p:ext uri="{D42A27DB-BD31-4B8C-83A1-F6EECF244321}">
                <p14:modId xmlns:p14="http://schemas.microsoft.com/office/powerpoint/2010/main" val="1180875272"/>
              </p:ext>
            </p:extLst>
          </p:nvPr>
        </p:nvGraphicFramePr>
        <p:xfrm>
          <a:off x="5524586" y="773342"/>
          <a:ext cx="4232360" cy="2655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Title 1"/>
          <p:cNvSpPr txBox="1">
            <a:spLocks noGrp="1"/>
          </p:cNvSpPr>
          <p:nvPr>
            <p:ph type="title"/>
          </p:nvPr>
        </p:nvSpPr>
        <p:spPr>
          <a:xfrm>
            <a:off x="260552" y="-168138"/>
            <a:ext cx="9528317" cy="1325563"/>
          </a:xfrm>
          <a:prstGeom prst="rect">
            <a:avLst/>
          </a:prstGeom>
        </p:spPr>
        <p:txBody>
          <a:bodyPr/>
          <a:lstStyle>
            <a:lvl1pPr defTabSz="749808">
              <a:defRPr sz="2050"/>
            </a:lvl1pPr>
          </a:lstStyle>
          <a:p>
            <a:r>
              <a:rPr b="1" u="sng" dirty="0">
                <a:solidFill>
                  <a:schemeClr val="tx1"/>
                </a:solidFill>
              </a:rPr>
              <a:t>How we encourage pupils with SEN to complete extra-curricular activities </a:t>
            </a:r>
          </a:p>
        </p:txBody>
      </p:sp>
      <p:sp>
        <p:nvSpPr>
          <p:cNvPr id="273" name="Right Arrow 6">
            <a:hlinkClick r:id="rId2" action="ppaction://hlinksldjump"/>
          </p:cNvPr>
          <p:cNvSpPr/>
          <p:nvPr/>
        </p:nvSpPr>
        <p:spPr>
          <a:xfrm rot="10800000">
            <a:off x="45775" y="6345063"/>
            <a:ext cx="474133" cy="483393"/>
          </a:xfrm>
          <a:prstGeom prst="rightArrow">
            <a:avLst>
              <a:gd name="adj1" fmla="val 50000"/>
              <a:gd name="adj2" fmla="val 64286"/>
            </a:avLst>
          </a:prstGeom>
          <a:solidFill>
            <a:srgbClr val="8FAADD"/>
          </a:solidFill>
          <a:ln w="12700">
            <a:solidFill>
              <a:srgbClr val="8FAADD"/>
            </a:solidFill>
            <a:miter/>
          </a:ln>
        </p:spPr>
        <p:txBody>
          <a:bodyPr lIns="45719" rIns="45719" anchor="ctr"/>
          <a:lstStyle/>
          <a:p>
            <a:pPr algn="ctr">
              <a:defRPr>
                <a:solidFill>
                  <a:srgbClr val="FFFFFF"/>
                </a:solidFill>
              </a:defRPr>
            </a:pPr>
            <a:endParaRPr/>
          </a:p>
        </p:txBody>
      </p:sp>
      <p:sp>
        <p:nvSpPr>
          <p:cNvPr id="279" name="We follow the all legislation at Tenbury High. Everyone has access to all areas of life at Tenbury High. This includes extra-curricular activities. Where needed reasonable adjustments are made, which will be done in discussion with the lead teacher of th"/>
          <p:cNvSpPr txBox="1"/>
          <p:nvPr/>
        </p:nvSpPr>
        <p:spPr>
          <a:xfrm>
            <a:off x="406467" y="1069367"/>
            <a:ext cx="8795899" cy="20005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defRPr sz="1400"/>
            </a:pPr>
            <a:r>
              <a:rPr lang="en-GB" sz="1600" b="1" dirty="0">
                <a:solidFill>
                  <a:srgbClr val="002060"/>
                </a:solidFill>
              </a:rPr>
              <a:t>Everyone </a:t>
            </a:r>
            <a:r>
              <a:rPr sz="1600" b="1" dirty="0">
                <a:solidFill>
                  <a:srgbClr val="002060"/>
                </a:solidFill>
              </a:rPr>
              <a:t>has access to all areas of life at </a:t>
            </a:r>
            <a:r>
              <a:rPr lang="en-GB" sz="1600" b="1" dirty="0">
                <a:solidFill>
                  <a:srgbClr val="002060"/>
                </a:solidFill>
              </a:rPr>
              <a:t>Okehampton Primary School</a:t>
            </a:r>
            <a:r>
              <a:rPr sz="1600" b="1" dirty="0">
                <a:solidFill>
                  <a:srgbClr val="002060"/>
                </a:solidFill>
              </a:rPr>
              <a:t>. This includes extra-curricular activities. Where needed reasonable adjustments are made, which will be done in discussion with the lead teacher of the club, the SEN</a:t>
            </a:r>
            <a:r>
              <a:rPr lang="en-GB" sz="1600" b="1" dirty="0">
                <a:solidFill>
                  <a:srgbClr val="002060"/>
                </a:solidFill>
              </a:rPr>
              <a:t>D</a:t>
            </a:r>
            <a:r>
              <a:rPr sz="1600" b="1" dirty="0">
                <a:solidFill>
                  <a:srgbClr val="002060"/>
                </a:solidFill>
              </a:rPr>
              <a:t>Co and parents/carers. Please, refer to our Accessibility Plan for more detail.</a:t>
            </a:r>
          </a:p>
          <a:p>
            <a:pPr>
              <a:defRPr sz="1400"/>
            </a:pPr>
            <a:endParaRPr sz="1600" b="1" dirty="0">
              <a:solidFill>
                <a:srgbClr val="002060"/>
              </a:solidFill>
            </a:endParaRPr>
          </a:p>
          <a:p>
            <a:pPr>
              <a:defRPr sz="1400"/>
            </a:pPr>
            <a:r>
              <a:rPr sz="1600" b="1" dirty="0">
                <a:solidFill>
                  <a:srgbClr val="002060"/>
                </a:solidFill>
              </a:rPr>
              <a:t>We offer a range of extra-curricular activities and clubs</a:t>
            </a:r>
            <a:r>
              <a:rPr lang="en-GB" sz="1600" b="1" dirty="0">
                <a:solidFill>
                  <a:srgbClr val="002060"/>
                </a:solidFill>
              </a:rPr>
              <a:t> which change across the year.</a:t>
            </a:r>
            <a:endParaRPr lang="en-GB" dirty="0"/>
          </a:p>
          <a:p>
            <a:pPr>
              <a:defRPr sz="1400"/>
            </a:pPr>
            <a:endParaRPr dirty="0"/>
          </a:p>
          <a:p>
            <a:pPr>
              <a:buSzPct val="100000"/>
              <a:defRPr sz="1400"/>
            </a:pPr>
            <a:endParaRPr dirty="0"/>
          </a:p>
        </p:txBody>
      </p:sp>
      <p:pic>
        <p:nvPicPr>
          <p:cNvPr id="2" name="Picture 1">
            <a:extLst>
              <a:ext uri="{FF2B5EF4-FFF2-40B4-BE49-F238E27FC236}">
                <a16:creationId xmlns:a16="http://schemas.microsoft.com/office/drawing/2014/main" id="{2160A572-BC77-3639-AABF-E16F051E759D}"/>
              </a:ext>
            </a:extLst>
          </p:cNvPr>
          <p:cNvPicPr>
            <a:picLocks noChangeAspect="1"/>
          </p:cNvPicPr>
          <p:nvPr/>
        </p:nvPicPr>
        <p:blipFill>
          <a:blip r:embed="rId3"/>
          <a:stretch>
            <a:fillRect/>
          </a:stretch>
        </p:blipFill>
        <p:spPr>
          <a:xfrm>
            <a:off x="260552" y="2864797"/>
            <a:ext cx="2912319" cy="1641404"/>
          </a:xfrm>
          <a:prstGeom prst="rect">
            <a:avLst/>
          </a:prstGeom>
        </p:spPr>
      </p:pic>
      <p:pic>
        <p:nvPicPr>
          <p:cNvPr id="3" name="Picture 2">
            <a:extLst>
              <a:ext uri="{FF2B5EF4-FFF2-40B4-BE49-F238E27FC236}">
                <a16:creationId xmlns:a16="http://schemas.microsoft.com/office/drawing/2014/main" id="{F6E0687D-940A-F20F-2630-1AA64C67FD0F}"/>
              </a:ext>
            </a:extLst>
          </p:cNvPr>
          <p:cNvPicPr>
            <a:picLocks noChangeAspect="1"/>
          </p:cNvPicPr>
          <p:nvPr/>
        </p:nvPicPr>
        <p:blipFill>
          <a:blip r:embed="rId4"/>
          <a:stretch>
            <a:fillRect/>
          </a:stretch>
        </p:blipFill>
        <p:spPr>
          <a:xfrm>
            <a:off x="7035337" y="3131116"/>
            <a:ext cx="2667396" cy="2000547"/>
          </a:xfrm>
          <a:prstGeom prst="rect">
            <a:avLst/>
          </a:prstGeom>
        </p:spPr>
      </p:pic>
      <p:pic>
        <p:nvPicPr>
          <p:cNvPr id="4" name="Picture 3">
            <a:extLst>
              <a:ext uri="{FF2B5EF4-FFF2-40B4-BE49-F238E27FC236}">
                <a16:creationId xmlns:a16="http://schemas.microsoft.com/office/drawing/2014/main" id="{8604E339-7A14-E92E-1EE8-9A6F7016BC15}"/>
              </a:ext>
            </a:extLst>
          </p:cNvPr>
          <p:cNvPicPr>
            <a:picLocks noChangeAspect="1"/>
          </p:cNvPicPr>
          <p:nvPr/>
        </p:nvPicPr>
        <p:blipFill>
          <a:blip r:embed="rId5"/>
          <a:stretch>
            <a:fillRect/>
          </a:stretch>
        </p:blipFill>
        <p:spPr>
          <a:xfrm>
            <a:off x="3310792" y="4734801"/>
            <a:ext cx="3427835" cy="1928158"/>
          </a:xfrm>
          <a:prstGeom prst="rect">
            <a:avLst/>
          </a:prstGeom>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Title 1"/>
          <p:cNvSpPr txBox="1">
            <a:spLocks noGrp="1"/>
          </p:cNvSpPr>
          <p:nvPr>
            <p:ph type="title"/>
          </p:nvPr>
        </p:nvSpPr>
        <p:spPr>
          <a:xfrm>
            <a:off x="-1" y="0"/>
            <a:ext cx="9376610" cy="673769"/>
          </a:xfrm>
          <a:prstGeom prst="rect">
            <a:avLst/>
          </a:prstGeom>
        </p:spPr>
        <p:txBody>
          <a:bodyPr/>
          <a:lstStyle/>
          <a:p>
            <a:r>
              <a:rPr dirty="0"/>
              <a:t>Supporting Wellbeing</a:t>
            </a:r>
          </a:p>
        </p:txBody>
      </p:sp>
      <p:sp>
        <p:nvSpPr>
          <p:cNvPr id="283" name="Right Arrow 6">
            <a:hlinkClick r:id="rId3" action="ppaction://hlinksldjump"/>
          </p:cNvPr>
          <p:cNvSpPr/>
          <p:nvPr/>
        </p:nvSpPr>
        <p:spPr>
          <a:xfrm rot="10800000">
            <a:off x="19692" y="6333773"/>
            <a:ext cx="474134" cy="483393"/>
          </a:xfrm>
          <a:prstGeom prst="rightArrow">
            <a:avLst>
              <a:gd name="adj1" fmla="val 50000"/>
              <a:gd name="adj2" fmla="val 64286"/>
            </a:avLst>
          </a:prstGeom>
          <a:solidFill>
            <a:srgbClr val="8FAADD"/>
          </a:solidFill>
          <a:ln w="12700">
            <a:solidFill>
              <a:srgbClr val="8FAADD"/>
            </a:solidFill>
            <a:miter/>
          </a:ln>
        </p:spPr>
        <p:txBody>
          <a:bodyPr lIns="45719" rIns="45719" anchor="ctr"/>
          <a:lstStyle/>
          <a:p>
            <a:pPr algn="ctr">
              <a:defRPr>
                <a:solidFill>
                  <a:srgbClr val="FFFFFF"/>
                </a:solidFill>
              </a:defRPr>
            </a:pPr>
            <a:endParaRPr/>
          </a:p>
        </p:txBody>
      </p:sp>
      <p:sp>
        <p:nvSpPr>
          <p:cNvPr id="286" name="Safeguarding and Pastoral Team…"/>
          <p:cNvSpPr txBox="1"/>
          <p:nvPr/>
        </p:nvSpPr>
        <p:spPr>
          <a:xfrm>
            <a:off x="2815923" y="3910952"/>
            <a:ext cx="4274154" cy="3077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1400" b="1"/>
            </a:pPr>
            <a:endParaRPr dirty="0"/>
          </a:p>
        </p:txBody>
      </p:sp>
      <p:sp>
        <p:nvSpPr>
          <p:cNvPr id="291" name="Mr Davies- Assistant Principal and Designated Safeguarding Lead…"/>
          <p:cNvSpPr txBox="1"/>
          <p:nvPr/>
        </p:nvSpPr>
        <p:spPr>
          <a:xfrm>
            <a:off x="-255820" y="5031970"/>
            <a:ext cx="3569365" cy="4616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1200"/>
            </a:pPr>
            <a:r>
              <a:rPr lang="en-GB" b="1" dirty="0">
                <a:solidFill>
                  <a:schemeClr val="accent2">
                    <a:lumMod val="75000"/>
                  </a:schemeClr>
                </a:solidFill>
              </a:rPr>
              <a:t>Christine </a:t>
            </a:r>
            <a:r>
              <a:rPr lang="en-GB" b="1" dirty="0" err="1">
                <a:solidFill>
                  <a:schemeClr val="accent2">
                    <a:lumMod val="75000"/>
                  </a:schemeClr>
                </a:solidFill>
              </a:rPr>
              <a:t>Ramoutar</a:t>
            </a:r>
            <a:r>
              <a:rPr lang="en-GB" b="1" dirty="0">
                <a:solidFill>
                  <a:schemeClr val="accent2">
                    <a:lumMod val="75000"/>
                  </a:schemeClr>
                </a:solidFill>
              </a:rPr>
              <a:t> – SEMH/Pastoral Lead </a:t>
            </a:r>
          </a:p>
          <a:p>
            <a:pPr algn="ctr">
              <a:defRPr sz="1200"/>
            </a:pPr>
            <a:endParaRPr lang="en-GB" b="1" dirty="0"/>
          </a:p>
        </p:txBody>
      </p:sp>
      <p:sp>
        <p:nvSpPr>
          <p:cNvPr id="2" name="TextBox 1">
            <a:extLst>
              <a:ext uri="{FF2B5EF4-FFF2-40B4-BE49-F238E27FC236}">
                <a16:creationId xmlns:a16="http://schemas.microsoft.com/office/drawing/2014/main" id="{8E1AFA83-FA61-7FAE-9825-4ED88352BC99}"/>
              </a:ext>
            </a:extLst>
          </p:cNvPr>
          <p:cNvSpPr txBox="1"/>
          <p:nvPr/>
        </p:nvSpPr>
        <p:spPr>
          <a:xfrm>
            <a:off x="256759" y="780773"/>
            <a:ext cx="9490356" cy="4278094"/>
          </a:xfrm>
          <a:prstGeom prst="rect">
            <a:avLst/>
          </a:prstGeom>
          <a:noFill/>
        </p:spPr>
        <p:txBody>
          <a:bodyPr wrap="square" rtlCol="0">
            <a:spAutoFit/>
          </a:bodyPr>
          <a:lstStyle/>
          <a:p>
            <a:r>
              <a:rPr lang="en-GB" sz="1600" dirty="0"/>
              <a:t>We are very lucky to have been able to set up a therapeutic space within the school. We call this the ‘Nest’. Many children access the nest across the week. Your child has been given a time slot to visit 'The Nest' in school. This is run by Christine </a:t>
            </a:r>
            <a:r>
              <a:rPr lang="en-GB" sz="1600" dirty="0" err="1"/>
              <a:t>Ramoutar</a:t>
            </a:r>
            <a:r>
              <a:rPr lang="en-GB" sz="1600" dirty="0"/>
              <a:t> where the aim is to support children with a variety of social, emotional and mental health needs. Within the nest they aim to:</a:t>
            </a:r>
          </a:p>
          <a:p>
            <a:endParaRPr lang="en-GB" sz="1600" dirty="0"/>
          </a:p>
          <a:p>
            <a:pPr marL="285750" indent="-285750">
              <a:buFont typeface="Arial" panose="020B0604020202020204" pitchFamily="34" charset="0"/>
              <a:buChar char="•"/>
            </a:pPr>
            <a:r>
              <a:rPr lang="en-GB" sz="1600" dirty="0"/>
              <a:t>ensure children can name and recognise their emotions and teach them how to self regulate if they find this difficult</a:t>
            </a:r>
          </a:p>
          <a:p>
            <a:pPr marL="285750" indent="-285750">
              <a:buFont typeface="Arial" panose="020B0604020202020204" pitchFamily="34" charset="0"/>
              <a:buChar char="•"/>
            </a:pPr>
            <a:r>
              <a:rPr lang="en-GB" sz="1600" dirty="0"/>
              <a:t>teach calming techniques </a:t>
            </a:r>
          </a:p>
          <a:p>
            <a:pPr marL="285750" indent="-285750">
              <a:buFont typeface="Arial" panose="020B0604020202020204" pitchFamily="34" charset="0"/>
              <a:buChar char="•"/>
            </a:pPr>
            <a:r>
              <a:rPr lang="en-GB" sz="1600" dirty="0"/>
              <a:t>model desired behaviours (</a:t>
            </a:r>
            <a:r>
              <a:rPr lang="en-GB" sz="1600" dirty="0" err="1"/>
              <a:t>eg.</a:t>
            </a:r>
            <a:r>
              <a:rPr lang="en-GB" sz="1600" dirty="0"/>
              <a:t> how to manage disappointment) and  demonstrate positive relationships </a:t>
            </a:r>
          </a:p>
          <a:p>
            <a:pPr marL="285750" indent="-285750">
              <a:buFont typeface="Arial" panose="020B0604020202020204" pitchFamily="34" charset="0"/>
              <a:buChar char="•"/>
            </a:pPr>
            <a:r>
              <a:rPr lang="en-GB" sz="1600" dirty="0"/>
              <a:t>encourage listening skills and social skills </a:t>
            </a:r>
          </a:p>
          <a:p>
            <a:pPr marL="285750" indent="-285750">
              <a:buFont typeface="Arial" panose="020B0604020202020204" pitchFamily="34" charset="0"/>
              <a:buChar char="•"/>
            </a:pPr>
            <a:r>
              <a:rPr lang="en-GB" sz="1600" dirty="0"/>
              <a:t>support children with anxiety and help build confidence and self esteem </a:t>
            </a:r>
          </a:p>
          <a:p>
            <a:pPr marL="285750" indent="-285750">
              <a:buFont typeface="Arial" panose="020B0604020202020204" pitchFamily="34" charset="0"/>
              <a:buChar char="•"/>
            </a:pPr>
            <a:r>
              <a:rPr lang="en-GB" sz="1600" dirty="0"/>
              <a:t>assess sensory needs </a:t>
            </a:r>
          </a:p>
          <a:p>
            <a:pPr marL="285750" indent="-285750">
              <a:buFont typeface="Arial" panose="020B0604020202020204" pitchFamily="34" charset="0"/>
              <a:buChar char="•"/>
            </a:pPr>
            <a:r>
              <a:rPr lang="en-GB" sz="1600" dirty="0"/>
              <a:t>support children who are finding it difficult to access school </a:t>
            </a:r>
          </a:p>
          <a:p>
            <a:pPr marL="285750" indent="-285750">
              <a:buFont typeface="Arial" panose="020B0604020202020204" pitchFamily="34" charset="0"/>
              <a:buChar char="•"/>
            </a:pPr>
            <a:r>
              <a:rPr lang="en-GB" sz="1600" dirty="0"/>
              <a:t>support children who have experienced trauma due to home life, loss, bereavement, family break-up etc.</a:t>
            </a:r>
          </a:p>
          <a:p>
            <a:r>
              <a:rPr lang="en-GB" sz="1600" dirty="0"/>
              <a:t> </a:t>
            </a:r>
          </a:p>
          <a:p>
            <a:r>
              <a:rPr lang="en-GB" sz="1600" dirty="0"/>
              <a:t>We do all of this in a safe and calm environment, using lots of sensory play, board games,  sensory massage , baking, circle time etc. </a:t>
            </a:r>
          </a:p>
        </p:txBody>
      </p:sp>
      <p:pic>
        <p:nvPicPr>
          <p:cNvPr id="4" name="Picture 3">
            <a:extLst>
              <a:ext uri="{FF2B5EF4-FFF2-40B4-BE49-F238E27FC236}">
                <a16:creationId xmlns:a16="http://schemas.microsoft.com/office/drawing/2014/main" id="{E5B1B0A8-FF35-9611-9E69-00A515AF659F}"/>
              </a:ext>
            </a:extLst>
          </p:cNvPr>
          <p:cNvPicPr>
            <a:picLocks noChangeAspect="1"/>
          </p:cNvPicPr>
          <p:nvPr/>
        </p:nvPicPr>
        <p:blipFill>
          <a:blip r:embed="rId4"/>
          <a:stretch>
            <a:fillRect/>
          </a:stretch>
        </p:blipFill>
        <p:spPr>
          <a:xfrm>
            <a:off x="978889" y="5396189"/>
            <a:ext cx="1314450" cy="1362075"/>
          </a:xfrm>
          <a:prstGeom prst="rect">
            <a:avLst/>
          </a:prstGeom>
        </p:spPr>
      </p:pic>
      <p:sp>
        <p:nvSpPr>
          <p:cNvPr id="10" name="Mr Davies- Assistant Principal and Designated Safeguarding Lead…">
            <a:extLst>
              <a:ext uri="{FF2B5EF4-FFF2-40B4-BE49-F238E27FC236}">
                <a16:creationId xmlns:a16="http://schemas.microsoft.com/office/drawing/2014/main" id="{AEC1D28A-B967-6F04-60E9-871B86261547}"/>
              </a:ext>
            </a:extLst>
          </p:cNvPr>
          <p:cNvSpPr txBox="1"/>
          <p:nvPr/>
        </p:nvSpPr>
        <p:spPr>
          <a:xfrm>
            <a:off x="6400196" y="5025445"/>
            <a:ext cx="3569365"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1200"/>
            </a:pPr>
            <a:endParaRPr lang="en-GB" b="1" dirty="0"/>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upporting pupils with SEN who are LAC"/>
          <p:cNvSpPr txBox="1">
            <a:spLocks noGrp="1"/>
          </p:cNvSpPr>
          <p:nvPr>
            <p:ph type="title"/>
          </p:nvPr>
        </p:nvSpPr>
        <p:spPr>
          <a:xfrm>
            <a:off x="282842" y="0"/>
            <a:ext cx="9347032" cy="1325563"/>
          </a:xfrm>
          <a:prstGeom prst="rect">
            <a:avLst/>
          </a:prstGeom>
        </p:spPr>
        <p:txBody>
          <a:bodyPr>
            <a:normAutofit/>
          </a:bodyPr>
          <a:lstStyle/>
          <a:p>
            <a:r>
              <a:rPr sz="3200" b="1" u="sng" dirty="0"/>
              <a:t>Supporting pupils with SEN who are </a:t>
            </a:r>
            <a:r>
              <a:rPr lang="en-GB" sz="3200" b="1" u="sng" dirty="0"/>
              <a:t>a Looked After Child (LAC)</a:t>
            </a:r>
            <a:endParaRPr sz="3200" b="1" u="sng" dirty="0"/>
          </a:p>
        </p:txBody>
      </p:sp>
      <p:sp>
        <p:nvSpPr>
          <p:cNvPr id="327" name="If a pupil is LAC and has SEN, the SENCo will review Personal Education Plans (PEP) and care-plans for for the pupils who is LAC and the previously-LAC.…"/>
          <p:cNvSpPr txBox="1">
            <a:spLocks noGrp="1"/>
          </p:cNvSpPr>
          <p:nvPr>
            <p:ph type="body" idx="1"/>
          </p:nvPr>
        </p:nvSpPr>
        <p:spPr>
          <a:xfrm>
            <a:off x="276126" y="1529623"/>
            <a:ext cx="9514398" cy="4278955"/>
          </a:xfrm>
          <a:prstGeom prst="rect">
            <a:avLst/>
          </a:prstGeom>
        </p:spPr>
        <p:txBody>
          <a:bodyPr>
            <a:normAutofit/>
          </a:bodyPr>
          <a:lstStyle/>
          <a:p>
            <a:pPr marL="0" indent="0">
              <a:buSzTx/>
              <a:buFontTx/>
              <a:buNone/>
              <a:defRPr sz="1400"/>
            </a:pPr>
            <a:r>
              <a:rPr dirty="0"/>
              <a:t>If a </a:t>
            </a:r>
            <a:r>
              <a:rPr lang="en-GB" dirty="0"/>
              <a:t>child</a:t>
            </a:r>
            <a:r>
              <a:rPr dirty="0"/>
              <a:t> is LAC and has SEN, the SENCo will review Personal Education Plans (PEP) </a:t>
            </a:r>
            <a:r>
              <a:rPr lang="en-GB" dirty="0"/>
              <a:t>with the designated teacher.</a:t>
            </a:r>
            <a:endParaRPr dirty="0"/>
          </a:p>
          <a:p>
            <a:pPr marL="0" indent="0">
              <a:buSzTx/>
              <a:buFontTx/>
              <a:buNone/>
              <a:defRPr sz="1400"/>
            </a:pPr>
            <a:endParaRPr lang="en-GB" dirty="0"/>
          </a:p>
          <a:p>
            <a:pPr marL="0" indent="0">
              <a:buSzTx/>
              <a:buFontTx/>
              <a:buNone/>
              <a:defRPr sz="1400"/>
            </a:pPr>
            <a:r>
              <a:rPr dirty="0"/>
              <a:t>If a pupils has SEN, but does not have an EHC Plan, the support required will be in the </a:t>
            </a:r>
            <a:r>
              <a:rPr lang="en-GB" dirty="0"/>
              <a:t>child’s</a:t>
            </a:r>
            <a:r>
              <a:rPr dirty="0"/>
              <a:t> PEP and Care plan. </a:t>
            </a:r>
          </a:p>
          <a:p>
            <a:pPr marL="0" indent="0">
              <a:buSzTx/>
              <a:buFontTx/>
              <a:buNone/>
              <a:defRPr sz="1400"/>
            </a:pPr>
            <a:endParaRPr lang="en-GB" dirty="0"/>
          </a:p>
          <a:p>
            <a:pPr marL="0" indent="0">
              <a:buSzTx/>
              <a:buFontTx/>
              <a:buNone/>
              <a:defRPr sz="1400"/>
            </a:pPr>
            <a:r>
              <a:rPr dirty="0"/>
              <a:t>If appropriate, the Virtual School Head will be invited to comment on proposed SEN support as part of our Graduated Approach. </a:t>
            </a:r>
          </a:p>
          <a:p>
            <a:pPr marL="0" indent="0">
              <a:buSzTx/>
              <a:buFontTx/>
              <a:buNone/>
              <a:defRPr sz="1400"/>
            </a:pPr>
            <a:endParaRPr lang="en-GB" dirty="0"/>
          </a:p>
          <a:p>
            <a:pPr marL="0" indent="0">
              <a:buSzTx/>
              <a:buFontTx/>
              <a:buNone/>
              <a:defRPr sz="1400"/>
            </a:pPr>
            <a:r>
              <a:rPr dirty="0"/>
              <a:t>The SENCo and </a:t>
            </a:r>
            <a:r>
              <a:rPr lang="en-GB" dirty="0"/>
              <a:t>designated teacher</a:t>
            </a:r>
            <a:r>
              <a:rPr dirty="0"/>
              <a:t> will work together to ensure that the whole-school is working together to ensure that the right support is given. </a:t>
            </a:r>
          </a:p>
          <a:p>
            <a:pPr marL="0" indent="0">
              <a:buSzTx/>
              <a:buFontTx/>
              <a:buNone/>
              <a:defRPr sz="1400"/>
            </a:pPr>
            <a:endParaRPr dirty="0"/>
          </a:p>
          <a:p>
            <a:pPr marL="0" indent="0">
              <a:buSzTx/>
              <a:buFontTx/>
              <a:buNone/>
              <a:defRPr sz="1400"/>
            </a:pPr>
            <a:endParaRPr lang="en-GB" dirty="0"/>
          </a:p>
          <a:p>
            <a:pPr marL="0" indent="0">
              <a:buSzTx/>
              <a:buFontTx/>
              <a:buNone/>
              <a:defRPr sz="1400"/>
            </a:pPr>
            <a:r>
              <a:rPr dirty="0"/>
              <a:t>Our LAC Designated Teacher is </a:t>
            </a:r>
            <a:r>
              <a:rPr dirty="0" err="1"/>
              <a:t>Mr</a:t>
            </a:r>
            <a:r>
              <a:rPr dirty="0"/>
              <a:t> </a:t>
            </a:r>
            <a:r>
              <a:rPr lang="en-GB" dirty="0"/>
              <a:t>Smith</a:t>
            </a:r>
            <a:r>
              <a:rPr dirty="0"/>
              <a:t> </a:t>
            </a:r>
            <a:r>
              <a:rPr lang="en-GB" dirty="0">
                <a:hlinkClick r:id="rId2"/>
              </a:rPr>
              <a:t>msmith@okehamptonprimary.org.uk</a:t>
            </a:r>
            <a:r>
              <a:rPr lang="en-GB" dirty="0"/>
              <a:t> </a:t>
            </a:r>
            <a:endParaRPr dirty="0"/>
          </a:p>
        </p:txBody>
      </p:sp>
      <p:sp>
        <p:nvSpPr>
          <p:cNvPr id="328" name="Right Arrow 6">
            <a:hlinkClick r:id="rId3" action="ppaction://hlinksldjump"/>
          </p:cNvPr>
          <p:cNvSpPr/>
          <p:nvPr/>
        </p:nvSpPr>
        <p:spPr>
          <a:xfrm rot="10800000">
            <a:off x="45775" y="6345063"/>
            <a:ext cx="474133" cy="483393"/>
          </a:xfrm>
          <a:prstGeom prst="rightArrow">
            <a:avLst>
              <a:gd name="adj1" fmla="val 50000"/>
              <a:gd name="adj2" fmla="val 64286"/>
            </a:avLst>
          </a:prstGeom>
          <a:solidFill>
            <a:srgbClr val="8FAADD"/>
          </a:solidFill>
          <a:ln w="12700">
            <a:solidFill>
              <a:srgbClr val="8FAADD"/>
            </a:solidFill>
            <a:miter/>
          </a:ln>
        </p:spPr>
        <p:txBody>
          <a:bodyPr lIns="45719" rIns="45719" anchor="ctr"/>
          <a:lstStyle/>
          <a:p>
            <a:pPr algn="ctr">
              <a:defRPr>
                <a:solidFill>
                  <a:srgbClr val="FFFFFF"/>
                </a:solidFill>
              </a:defRPr>
            </a:pPr>
            <a:endParaRPr/>
          </a:p>
        </p:txBody>
      </p:sp>
      <p:sp>
        <p:nvSpPr>
          <p:cNvPr id="2" name="Oval 1">
            <a:hlinkClick r:id="rId4"/>
            <a:extLst>
              <a:ext uri="{FF2B5EF4-FFF2-40B4-BE49-F238E27FC236}">
                <a16:creationId xmlns:a16="http://schemas.microsoft.com/office/drawing/2014/main" id="{E752F1FF-9187-11F9-E597-8CD2F8D7058A}"/>
              </a:ext>
            </a:extLst>
          </p:cNvPr>
          <p:cNvSpPr/>
          <p:nvPr/>
        </p:nvSpPr>
        <p:spPr>
          <a:xfrm>
            <a:off x="1375725" y="5790617"/>
            <a:ext cx="3657600" cy="836218"/>
          </a:xfrm>
          <a:prstGeom prst="ellipse">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002060"/>
                </a:solidFill>
              </a:rPr>
              <a:t>Information on Devon’s virtual school support</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Title 1"/>
          <p:cNvSpPr txBox="1">
            <a:spLocks noGrp="1"/>
          </p:cNvSpPr>
          <p:nvPr>
            <p:ph type="title"/>
          </p:nvPr>
        </p:nvSpPr>
        <p:spPr>
          <a:xfrm>
            <a:off x="-1" y="0"/>
            <a:ext cx="9224965" cy="685800"/>
          </a:xfrm>
          <a:prstGeom prst="rect">
            <a:avLst/>
          </a:prstGeom>
        </p:spPr>
        <p:txBody>
          <a:bodyPr/>
          <a:lstStyle/>
          <a:p>
            <a:r>
              <a:t>What to do if you have a complaint</a:t>
            </a:r>
          </a:p>
        </p:txBody>
      </p:sp>
      <p:sp>
        <p:nvSpPr>
          <p:cNvPr id="335" name="Content Placeholder 2"/>
          <p:cNvSpPr txBox="1">
            <a:spLocks noGrp="1"/>
          </p:cNvSpPr>
          <p:nvPr>
            <p:ph type="body" idx="1"/>
          </p:nvPr>
        </p:nvSpPr>
        <p:spPr>
          <a:xfrm>
            <a:off x="228599" y="777945"/>
            <a:ext cx="9448804" cy="5563350"/>
          </a:xfrm>
          <a:prstGeom prst="rect">
            <a:avLst/>
          </a:prstGeom>
        </p:spPr>
        <p:txBody>
          <a:bodyPr/>
          <a:lstStyle/>
          <a:p>
            <a:pPr marL="0" indent="0">
              <a:buSzTx/>
              <a:buNone/>
              <a:defRPr sz="1200"/>
            </a:pPr>
            <a:r>
              <a:rPr dirty="0"/>
              <a:t>Parents/carers who wish to make a complaint should follow the 3 Stage process </a:t>
            </a:r>
            <a:r>
              <a:rPr dirty="0" err="1"/>
              <a:t>summarised</a:t>
            </a:r>
            <a:r>
              <a:rPr dirty="0"/>
              <a:t> below.</a:t>
            </a:r>
          </a:p>
          <a:p>
            <a:pPr marL="0" indent="0">
              <a:buSzTx/>
              <a:buNone/>
              <a:defRPr sz="1200" b="1"/>
            </a:pPr>
            <a:endParaRPr lang="en-GB" dirty="0"/>
          </a:p>
          <a:p>
            <a:pPr marL="0" indent="0">
              <a:buSzTx/>
              <a:buNone/>
              <a:defRPr sz="1200" b="1"/>
            </a:pPr>
            <a:r>
              <a:rPr dirty="0"/>
              <a:t>Stage 1 – Informal </a:t>
            </a:r>
          </a:p>
          <a:p>
            <a:pPr marL="0" indent="0">
              <a:buSzTx/>
              <a:buNone/>
              <a:defRPr sz="1200"/>
            </a:pPr>
            <a:r>
              <a:rPr dirty="0"/>
              <a:t>Parents/carers should discuss any concerns they have with their child’s </a:t>
            </a:r>
            <a:r>
              <a:rPr lang="en-GB" dirty="0"/>
              <a:t>teacher</a:t>
            </a:r>
            <a:r>
              <a:rPr dirty="0"/>
              <a:t>. </a:t>
            </a:r>
          </a:p>
          <a:p>
            <a:pPr marL="0" indent="0">
              <a:buSzTx/>
              <a:buNone/>
              <a:defRPr sz="1200"/>
            </a:pPr>
            <a:r>
              <a:rPr dirty="0"/>
              <a:t>You can contact also complain to the SEN</a:t>
            </a:r>
            <a:r>
              <a:rPr lang="en-GB" dirty="0"/>
              <a:t>D</a:t>
            </a:r>
            <a:r>
              <a:rPr dirty="0"/>
              <a:t>Co via email on </a:t>
            </a:r>
            <a:r>
              <a:rPr lang="en-GB" u="sng" dirty="0">
                <a:solidFill>
                  <a:srgbClr val="0563C1"/>
                </a:solidFill>
                <a:uFill>
                  <a:solidFill>
                    <a:srgbClr val="0563C1"/>
                  </a:solidFill>
                </a:uFill>
              </a:rPr>
              <a:t>jdart@dmatschools.org.uk</a:t>
            </a:r>
            <a:endParaRPr dirty="0"/>
          </a:p>
          <a:p>
            <a:pPr marL="0" indent="0">
              <a:buSzTx/>
              <a:buNone/>
              <a:defRPr sz="1200"/>
            </a:pPr>
            <a:endParaRPr dirty="0"/>
          </a:p>
          <a:p>
            <a:pPr marL="0" indent="0">
              <a:buSzTx/>
              <a:buNone/>
              <a:defRPr sz="1200" b="1"/>
            </a:pPr>
            <a:r>
              <a:rPr dirty="0"/>
              <a:t>Stage 2 – Written </a:t>
            </a:r>
          </a:p>
          <a:p>
            <a:pPr marL="0" indent="0">
              <a:buSzTx/>
              <a:buNone/>
              <a:defRPr sz="1200"/>
            </a:pPr>
            <a:r>
              <a:rPr dirty="0"/>
              <a:t>Where the complaint has not been rectified you will be required to complete a </a:t>
            </a:r>
            <a:r>
              <a:rPr i="1" dirty="0"/>
              <a:t>Complaint Form</a:t>
            </a:r>
            <a:r>
              <a:rPr dirty="0"/>
              <a:t>, available </a:t>
            </a:r>
            <a:r>
              <a:rPr lang="en-GB" dirty="0"/>
              <a:t>on the DMAT website. </a:t>
            </a:r>
            <a:r>
              <a:rPr dirty="0"/>
              <a:t>At this stage the complaint will be investigated by the Principal or the </a:t>
            </a:r>
            <a:r>
              <a:rPr lang="en-GB" dirty="0"/>
              <a:t>Executive Principal.</a:t>
            </a:r>
            <a:endParaRPr dirty="0"/>
          </a:p>
          <a:p>
            <a:pPr marL="0" indent="0">
              <a:buSzTx/>
              <a:buNone/>
              <a:defRPr sz="1200"/>
            </a:pPr>
            <a:endParaRPr dirty="0"/>
          </a:p>
          <a:p>
            <a:pPr marL="0" indent="0">
              <a:buSzTx/>
              <a:buNone/>
              <a:defRPr sz="1200" b="1"/>
            </a:pPr>
            <a:r>
              <a:rPr dirty="0"/>
              <a:t>Stage 3 – Complaint Panel </a:t>
            </a:r>
          </a:p>
          <a:p>
            <a:pPr marL="0" indent="0">
              <a:buSzTx/>
              <a:buNone/>
              <a:defRPr sz="1200"/>
            </a:pPr>
            <a:r>
              <a:rPr dirty="0"/>
              <a:t>If you are unhappy with the outcome you can contact </a:t>
            </a:r>
            <a:r>
              <a:rPr lang="en-GB" dirty="0"/>
              <a:t>the DMAT </a:t>
            </a:r>
            <a:r>
              <a:rPr dirty="0"/>
              <a:t>Complaints Coordinator to request a complaint panel to be set up within </a:t>
            </a:r>
            <a:r>
              <a:rPr u="sng" dirty="0"/>
              <a:t>three academy weeks </a:t>
            </a:r>
            <a:r>
              <a:rPr dirty="0"/>
              <a:t>of the outcome of Stage 2.</a:t>
            </a:r>
          </a:p>
          <a:p>
            <a:pPr marL="0" indent="0">
              <a:buSzTx/>
              <a:buNone/>
              <a:defRPr sz="1200"/>
            </a:pPr>
            <a:endParaRPr dirty="0"/>
          </a:p>
          <a:p>
            <a:pPr marL="0" indent="0">
              <a:buSzTx/>
              <a:buNone/>
              <a:defRPr sz="1200"/>
            </a:pPr>
            <a:r>
              <a:rPr dirty="0"/>
              <a:t>For more detailed information please read our Complaints Policy, available at </a:t>
            </a:r>
            <a:r>
              <a:rPr lang="en-GB" dirty="0">
                <a:hlinkClick r:id="rId2"/>
              </a:rPr>
              <a:t>https://dartmoormat.org.uk/contact-us/</a:t>
            </a:r>
            <a:r>
              <a:rPr lang="en-GB" dirty="0"/>
              <a:t> </a:t>
            </a:r>
          </a:p>
          <a:p>
            <a:pPr marL="0" indent="0">
              <a:buSzTx/>
              <a:buNone/>
              <a:defRPr sz="1200"/>
            </a:pPr>
            <a:r>
              <a:rPr dirty="0"/>
              <a:t>or contact the office for a paper copy. </a:t>
            </a:r>
          </a:p>
          <a:p>
            <a:pPr marL="0" indent="0">
              <a:buSzTx/>
              <a:buNone/>
              <a:defRPr sz="1200"/>
            </a:pPr>
            <a:endParaRPr dirty="0"/>
          </a:p>
          <a:p>
            <a:pPr marL="0" indent="0">
              <a:buSzTx/>
              <a:buNone/>
              <a:defRPr sz="1200"/>
            </a:pPr>
            <a:r>
              <a:rPr dirty="0"/>
              <a:t>If you have a complaint about an EHCP you should contact a SEN and Disability Tribunal. Please contact the SEN</a:t>
            </a:r>
            <a:r>
              <a:rPr lang="en-GB" dirty="0"/>
              <a:t>D</a:t>
            </a:r>
            <a:r>
              <a:rPr dirty="0"/>
              <a:t>Co, on how to do this.</a:t>
            </a:r>
          </a:p>
        </p:txBody>
      </p:sp>
      <p:sp>
        <p:nvSpPr>
          <p:cNvPr id="336" name="Right Arrow 6">
            <a:hlinkClick r:id="rId3" action="ppaction://hlinksldjump"/>
          </p:cNvPr>
          <p:cNvSpPr/>
          <p:nvPr/>
        </p:nvSpPr>
        <p:spPr>
          <a:xfrm rot="10800000">
            <a:off x="45775" y="6345063"/>
            <a:ext cx="474133" cy="483393"/>
          </a:xfrm>
          <a:prstGeom prst="rightArrow">
            <a:avLst>
              <a:gd name="adj1" fmla="val 50000"/>
              <a:gd name="adj2" fmla="val 64286"/>
            </a:avLst>
          </a:prstGeom>
          <a:solidFill>
            <a:srgbClr val="8FAADD"/>
          </a:solidFill>
          <a:ln w="12700">
            <a:solidFill>
              <a:srgbClr val="8FAADD"/>
            </a:solidFill>
            <a:miter/>
          </a:ln>
        </p:spPr>
        <p:txBody>
          <a:bodyPr lIns="45719" rIns="45719" anchor="ctr"/>
          <a:lstStyle/>
          <a:p>
            <a:pPr algn="ctr">
              <a:defRPr>
                <a:solidFill>
                  <a:srgbClr val="FFFFFF"/>
                </a:solidFill>
              </a:defRPr>
            </a:pPr>
            <a:endParaRP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Title 1"/>
          <p:cNvSpPr txBox="1">
            <a:spLocks noGrp="1"/>
          </p:cNvSpPr>
          <p:nvPr>
            <p:ph type="title"/>
          </p:nvPr>
        </p:nvSpPr>
        <p:spPr>
          <a:xfrm>
            <a:off x="100653" y="29544"/>
            <a:ext cx="6702256" cy="597912"/>
          </a:xfrm>
          <a:prstGeom prst="rect">
            <a:avLst/>
          </a:prstGeom>
        </p:spPr>
        <p:txBody>
          <a:bodyPr>
            <a:normAutofit/>
          </a:bodyPr>
          <a:lstStyle/>
          <a:p>
            <a:r>
              <a:rPr lang="en-GB" dirty="0"/>
              <a:t>Devon’s local offer</a:t>
            </a:r>
            <a:endParaRPr dirty="0"/>
          </a:p>
        </p:txBody>
      </p:sp>
      <p:sp>
        <p:nvSpPr>
          <p:cNvPr id="339" name="Content Placeholder 2"/>
          <p:cNvSpPr txBox="1">
            <a:spLocks noGrp="1"/>
          </p:cNvSpPr>
          <p:nvPr>
            <p:ph type="body" idx="1"/>
          </p:nvPr>
        </p:nvSpPr>
        <p:spPr>
          <a:xfrm>
            <a:off x="100653" y="790957"/>
            <a:ext cx="9704694" cy="3596218"/>
          </a:xfrm>
          <a:prstGeom prst="rect">
            <a:avLst/>
          </a:prstGeom>
        </p:spPr>
        <p:txBody>
          <a:bodyPr>
            <a:normAutofit/>
          </a:bodyPr>
          <a:lstStyle/>
          <a:p>
            <a:pPr marL="0" indent="0">
              <a:lnSpc>
                <a:spcPct val="100000"/>
              </a:lnSpc>
              <a:spcBef>
                <a:spcPts val="0"/>
              </a:spcBef>
              <a:buSzTx/>
              <a:buNone/>
              <a:defRPr sz="1400"/>
            </a:pPr>
            <a:r>
              <a:rPr sz="1800" dirty="0"/>
              <a:t>You can find </a:t>
            </a:r>
            <a:r>
              <a:rPr lang="en-GB" sz="1800" dirty="0"/>
              <a:t>Devon’s</a:t>
            </a:r>
            <a:r>
              <a:rPr sz="1800" dirty="0"/>
              <a:t> SEN Local Offer online at</a:t>
            </a:r>
            <a:r>
              <a:rPr lang="en-GB" sz="1800" dirty="0"/>
              <a:t> </a:t>
            </a:r>
          </a:p>
          <a:p>
            <a:pPr marL="0" indent="0">
              <a:lnSpc>
                <a:spcPct val="100000"/>
              </a:lnSpc>
              <a:spcBef>
                <a:spcPts val="0"/>
              </a:spcBef>
              <a:buSzTx/>
              <a:buNone/>
              <a:defRPr sz="1400"/>
            </a:pPr>
            <a:r>
              <a:rPr lang="en-GB" sz="1800" dirty="0">
                <a:hlinkClick r:id="rId2"/>
              </a:rPr>
              <a:t>https://www.devon.gov.uk/education-and-families/send-local-offer/about-send-and-the-local-offer/what-is-the-send-local-offer/</a:t>
            </a:r>
            <a:r>
              <a:rPr lang="en-GB" sz="1800" dirty="0"/>
              <a:t> </a:t>
            </a:r>
            <a:endParaRPr sz="1800" dirty="0"/>
          </a:p>
          <a:p>
            <a:pPr marL="0" indent="0">
              <a:lnSpc>
                <a:spcPct val="100000"/>
              </a:lnSpc>
              <a:spcBef>
                <a:spcPts val="0"/>
              </a:spcBef>
              <a:buSzTx/>
              <a:buNone/>
              <a:defRPr sz="1400"/>
            </a:pPr>
            <a:endParaRPr sz="1800" dirty="0"/>
          </a:p>
          <a:p>
            <a:pPr marL="0" indent="0">
              <a:lnSpc>
                <a:spcPct val="100000"/>
              </a:lnSpc>
              <a:spcBef>
                <a:spcPts val="0"/>
              </a:spcBef>
              <a:buSzTx/>
              <a:buNone/>
              <a:defRPr sz="1400"/>
            </a:pPr>
            <a:r>
              <a:rPr sz="1800" dirty="0"/>
              <a:t>Use </a:t>
            </a:r>
            <a:r>
              <a:rPr sz="1800" dirty="0" err="1"/>
              <a:t>th</a:t>
            </a:r>
            <a:r>
              <a:rPr lang="en-GB" sz="1800" dirty="0"/>
              <a:t>e</a:t>
            </a:r>
            <a:r>
              <a:rPr sz="1800" dirty="0"/>
              <a:t> link to see </a:t>
            </a:r>
            <a:r>
              <a:rPr lang="en-GB" sz="1800" dirty="0"/>
              <a:t>Devon’s Ordinarily Available Inclusive Provision (OAIP). This describes the inclusive provision and practice that all Devon schools, early years, and post 16 settings should be able to provide for all children and young people, including those with SEND, from within their own resources. This will support all children and young people to attend, engage and thrive in their educational setting.</a:t>
            </a:r>
          </a:p>
          <a:p>
            <a:pPr marL="0" indent="0">
              <a:lnSpc>
                <a:spcPct val="100000"/>
              </a:lnSpc>
              <a:spcBef>
                <a:spcPts val="0"/>
              </a:spcBef>
              <a:buSzTx/>
              <a:buNone/>
              <a:defRPr sz="1400"/>
            </a:pPr>
            <a:endParaRPr lang="en-GB" sz="1800" dirty="0"/>
          </a:p>
          <a:p>
            <a:pPr marL="0" indent="0">
              <a:lnSpc>
                <a:spcPct val="100000"/>
              </a:lnSpc>
              <a:spcBef>
                <a:spcPts val="0"/>
              </a:spcBef>
              <a:buSzTx/>
              <a:buNone/>
              <a:defRPr sz="1400"/>
            </a:pPr>
            <a:r>
              <a:rPr lang="en-GB" sz="1800" dirty="0"/>
              <a:t>It describes approaches, provision and practice that is ‘helpful to all, harmful to none and crucial for some’.</a:t>
            </a:r>
            <a:endParaRPr sz="1800" dirty="0"/>
          </a:p>
        </p:txBody>
      </p:sp>
      <p:sp>
        <p:nvSpPr>
          <p:cNvPr id="340" name="Right Arrow 6">
            <a:hlinkClick r:id="rId3" action="ppaction://hlinksldjump"/>
          </p:cNvPr>
          <p:cNvSpPr/>
          <p:nvPr/>
        </p:nvSpPr>
        <p:spPr>
          <a:xfrm rot="10800000">
            <a:off x="45775" y="6345063"/>
            <a:ext cx="474133" cy="483393"/>
          </a:xfrm>
          <a:prstGeom prst="rightArrow">
            <a:avLst>
              <a:gd name="adj1" fmla="val 50000"/>
              <a:gd name="adj2" fmla="val 64286"/>
            </a:avLst>
          </a:prstGeom>
          <a:solidFill>
            <a:srgbClr val="8FAADD"/>
          </a:solidFill>
          <a:ln w="12700">
            <a:solidFill>
              <a:srgbClr val="8FAADD"/>
            </a:solidFill>
            <a:miter/>
          </a:ln>
        </p:spPr>
        <p:txBody>
          <a:bodyPr lIns="45719" rIns="45719" anchor="ctr"/>
          <a:lstStyle/>
          <a:p>
            <a:pPr algn="ctr">
              <a:defRPr>
                <a:solidFill>
                  <a:srgbClr val="FFFFFF"/>
                </a:solidFill>
              </a:defRPr>
            </a:pPr>
            <a:endParaRPr/>
          </a:p>
        </p:txBody>
      </p:sp>
      <p:pic>
        <p:nvPicPr>
          <p:cNvPr id="2" name="Picture 1">
            <a:extLst>
              <a:ext uri="{FF2B5EF4-FFF2-40B4-BE49-F238E27FC236}">
                <a16:creationId xmlns:a16="http://schemas.microsoft.com/office/drawing/2014/main" id="{F1617424-8175-1A70-84CE-AB437222D449}"/>
              </a:ext>
            </a:extLst>
          </p:cNvPr>
          <p:cNvPicPr>
            <a:picLocks noChangeAspect="1"/>
          </p:cNvPicPr>
          <p:nvPr/>
        </p:nvPicPr>
        <p:blipFill>
          <a:blip r:embed="rId4"/>
          <a:stretch>
            <a:fillRect/>
          </a:stretch>
        </p:blipFill>
        <p:spPr>
          <a:xfrm>
            <a:off x="6896910" y="4004720"/>
            <a:ext cx="2771903" cy="2722799"/>
          </a:xfrm>
          <a:prstGeom prst="rect">
            <a:avLst/>
          </a:prstGeom>
        </p:spPr>
      </p:pic>
      <p:pic>
        <p:nvPicPr>
          <p:cNvPr id="3" name="Picture 2">
            <a:extLst>
              <a:ext uri="{FF2B5EF4-FFF2-40B4-BE49-F238E27FC236}">
                <a16:creationId xmlns:a16="http://schemas.microsoft.com/office/drawing/2014/main" id="{A984AC8F-DE8E-58FC-1A5D-B6B67B96C164}"/>
              </a:ext>
            </a:extLst>
          </p:cNvPr>
          <p:cNvPicPr>
            <a:picLocks noChangeAspect="1"/>
          </p:cNvPicPr>
          <p:nvPr/>
        </p:nvPicPr>
        <p:blipFill>
          <a:blip r:embed="rId5"/>
          <a:stretch>
            <a:fillRect/>
          </a:stretch>
        </p:blipFill>
        <p:spPr>
          <a:xfrm>
            <a:off x="959862" y="4188600"/>
            <a:ext cx="2538919" cy="2538919"/>
          </a:xfrm>
          <a:prstGeom prst="rect">
            <a:avLst/>
          </a:prstGeom>
        </p:spPr>
      </p:pic>
      <p:sp>
        <p:nvSpPr>
          <p:cNvPr id="4" name="TextBox 3">
            <a:hlinkClick r:id="rId6"/>
            <a:extLst>
              <a:ext uri="{FF2B5EF4-FFF2-40B4-BE49-F238E27FC236}">
                <a16:creationId xmlns:a16="http://schemas.microsoft.com/office/drawing/2014/main" id="{34386E1E-7685-707C-7840-69A7EBF709AF}"/>
              </a:ext>
            </a:extLst>
          </p:cNvPr>
          <p:cNvSpPr txBox="1"/>
          <p:nvPr/>
        </p:nvSpPr>
        <p:spPr>
          <a:xfrm>
            <a:off x="4056434" y="4961106"/>
            <a:ext cx="2350787" cy="707886"/>
          </a:xfrm>
          <a:prstGeom prst="rect">
            <a:avLst/>
          </a:prstGeom>
          <a:noFill/>
          <a:ln w="38100">
            <a:solidFill>
              <a:schemeClr val="accent3"/>
            </a:solidFill>
          </a:ln>
        </p:spPr>
        <p:txBody>
          <a:bodyPr wrap="square" rtlCol="0">
            <a:spAutoFit/>
          </a:bodyPr>
          <a:lstStyle/>
          <a:p>
            <a:pPr algn="ctr"/>
            <a:r>
              <a:rPr lang="en-GB" sz="2000" b="1" dirty="0">
                <a:solidFill>
                  <a:schemeClr val="accent3">
                    <a:lumMod val="75000"/>
                  </a:schemeClr>
                </a:solidFill>
              </a:rPr>
              <a:t>Click here for Devon’s OAIP</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 name="Appendix 1: Frequently Asked Questions"/>
          <p:cNvSpPr txBox="1">
            <a:spLocks noGrp="1"/>
          </p:cNvSpPr>
          <p:nvPr>
            <p:ph type="title"/>
          </p:nvPr>
        </p:nvSpPr>
        <p:spPr>
          <a:xfrm>
            <a:off x="96176" y="29544"/>
            <a:ext cx="9659464" cy="743425"/>
          </a:xfrm>
          <a:prstGeom prst="rect">
            <a:avLst/>
          </a:prstGeom>
        </p:spPr>
        <p:txBody>
          <a:bodyPr>
            <a:normAutofit/>
          </a:bodyPr>
          <a:lstStyle/>
          <a:p>
            <a:r>
              <a:rPr sz="2400" dirty="0"/>
              <a:t>Frequently Asked Questions</a:t>
            </a:r>
          </a:p>
        </p:txBody>
      </p:sp>
      <p:sp>
        <p:nvSpPr>
          <p:cNvPr id="344" name="Right Arrow 6">
            <a:hlinkClick r:id="rId2" action="ppaction://hlinksldjump"/>
          </p:cNvPr>
          <p:cNvSpPr/>
          <p:nvPr/>
        </p:nvSpPr>
        <p:spPr>
          <a:xfrm rot="10800000">
            <a:off x="45775" y="6345063"/>
            <a:ext cx="474133" cy="483393"/>
          </a:xfrm>
          <a:prstGeom prst="rightArrow">
            <a:avLst>
              <a:gd name="adj1" fmla="val 50000"/>
              <a:gd name="adj2" fmla="val 64286"/>
            </a:avLst>
          </a:prstGeom>
          <a:solidFill>
            <a:srgbClr val="8FAADD"/>
          </a:solidFill>
          <a:ln w="12700">
            <a:solidFill>
              <a:srgbClr val="8FAADD"/>
            </a:solidFill>
            <a:miter/>
          </a:ln>
        </p:spPr>
        <p:txBody>
          <a:bodyPr lIns="45719" rIns="45719" anchor="ctr"/>
          <a:lstStyle/>
          <a:p>
            <a:pPr algn="ctr">
              <a:defRPr sz="1400">
                <a:solidFill>
                  <a:srgbClr val="FFFFFF"/>
                </a:solidFill>
              </a:defRPr>
            </a:pPr>
            <a:endParaRPr/>
          </a:p>
        </p:txBody>
      </p:sp>
      <p:sp>
        <p:nvSpPr>
          <p:cNvPr id="345" name="How will all the teachers know what my child needs?…"/>
          <p:cNvSpPr/>
          <p:nvPr/>
        </p:nvSpPr>
        <p:spPr>
          <a:xfrm>
            <a:off x="47412" y="873760"/>
            <a:ext cx="4878496" cy="1423353"/>
          </a:xfrm>
          <a:prstGeom prst="rect">
            <a:avLst/>
          </a:prstGeom>
          <a:solidFill>
            <a:srgbClr val="FDF7BA"/>
          </a:solidFill>
          <a:ln w="12700">
            <a:solidFill>
              <a:schemeClr val="accent1"/>
            </a:solidFill>
            <a:miter/>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pPr>
              <a:defRPr sz="1400" b="1"/>
            </a:pPr>
            <a:r>
              <a:rPr dirty="0"/>
              <a:t>How will all the teachers know what my child needs?</a:t>
            </a:r>
          </a:p>
          <a:p>
            <a:pPr>
              <a:defRPr sz="1300" i="1"/>
            </a:pPr>
            <a:r>
              <a:rPr dirty="0"/>
              <a:t>SEN</a:t>
            </a:r>
            <a:r>
              <a:rPr lang="en-GB" dirty="0"/>
              <a:t>D</a:t>
            </a:r>
            <a:r>
              <a:rPr dirty="0"/>
              <a:t> support information to be shared with every teacher who teaches your child. </a:t>
            </a:r>
            <a:endParaRPr lang="en-GB" dirty="0"/>
          </a:p>
          <a:p>
            <a:pPr>
              <a:defRPr sz="1300" i="1"/>
            </a:pPr>
            <a:endParaRPr lang="en-GB" dirty="0"/>
          </a:p>
          <a:p>
            <a:pPr>
              <a:defRPr sz="1300" i="1"/>
            </a:pPr>
            <a:r>
              <a:rPr dirty="0"/>
              <a:t>When the SEN</a:t>
            </a:r>
            <a:r>
              <a:rPr lang="en-GB" dirty="0" err="1"/>
              <a:t>DCo</a:t>
            </a:r>
            <a:r>
              <a:rPr lang="en-GB" dirty="0"/>
              <a:t> </a:t>
            </a:r>
            <a:r>
              <a:rPr dirty="0"/>
              <a:t>update</a:t>
            </a:r>
            <a:r>
              <a:rPr lang="en-GB" dirty="0"/>
              <a:t>s</a:t>
            </a:r>
            <a:r>
              <a:rPr dirty="0"/>
              <a:t> it; all of the teachers see it. </a:t>
            </a:r>
          </a:p>
        </p:txBody>
      </p:sp>
      <p:sp>
        <p:nvSpPr>
          <p:cNvPr id="347" name="How will I know how my child is getting on?…"/>
          <p:cNvSpPr/>
          <p:nvPr/>
        </p:nvSpPr>
        <p:spPr>
          <a:xfrm>
            <a:off x="47412" y="2342831"/>
            <a:ext cx="4878496" cy="1270001"/>
          </a:xfrm>
          <a:prstGeom prst="rect">
            <a:avLst/>
          </a:prstGeom>
          <a:solidFill>
            <a:srgbClr val="FDF7BA"/>
          </a:solidFill>
          <a:ln w="12700">
            <a:solidFill>
              <a:schemeClr val="accent1"/>
            </a:solidFill>
            <a:miter/>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pPr>
              <a:defRPr sz="1400" b="1"/>
            </a:pPr>
            <a:r>
              <a:rPr dirty="0"/>
              <a:t>How will I know how my child is getting on?</a:t>
            </a:r>
          </a:p>
          <a:p>
            <a:pPr>
              <a:defRPr sz="1300" i="1"/>
            </a:pPr>
            <a:r>
              <a:rPr dirty="0"/>
              <a:t>In each year, you will receive a data report, a full report and a parents’ evening. Pupils with an EHCP will have a termly meeting with the SENCo. Pupils on SEN Support will have termly contact with </a:t>
            </a:r>
            <a:r>
              <a:rPr lang="en-GB" dirty="0"/>
              <a:t>the class teacher.</a:t>
            </a:r>
            <a:endParaRPr dirty="0"/>
          </a:p>
        </p:txBody>
      </p:sp>
      <p:sp>
        <p:nvSpPr>
          <p:cNvPr id="348" name="How often will I hear from school?…"/>
          <p:cNvSpPr/>
          <p:nvPr/>
        </p:nvSpPr>
        <p:spPr>
          <a:xfrm>
            <a:off x="4980092" y="1410361"/>
            <a:ext cx="4878496" cy="1270001"/>
          </a:xfrm>
          <a:prstGeom prst="rect">
            <a:avLst/>
          </a:prstGeom>
          <a:solidFill>
            <a:srgbClr val="FDF7BA"/>
          </a:solidFill>
          <a:ln w="12700">
            <a:solidFill>
              <a:schemeClr val="accent1"/>
            </a:solidFill>
            <a:miter/>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pPr>
              <a:defRPr sz="1400" b="1"/>
            </a:pPr>
            <a:r>
              <a:rPr dirty="0"/>
              <a:t>How often will I hear from school?</a:t>
            </a:r>
          </a:p>
          <a:p>
            <a:pPr>
              <a:defRPr sz="1300" i="1"/>
            </a:pPr>
            <a:r>
              <a:rPr dirty="0"/>
              <a:t>In each year, you will receive one report and </a:t>
            </a:r>
            <a:r>
              <a:rPr lang="en-GB" dirty="0"/>
              <a:t>two</a:t>
            </a:r>
            <a:r>
              <a:rPr dirty="0"/>
              <a:t> parents’ evening. Pupils with an EHCP will have a termly meeting with the SENCo. Pupils on SEN Support will have termly contact with </a:t>
            </a:r>
            <a:r>
              <a:rPr lang="en-GB" dirty="0"/>
              <a:t>the class teacher to discuss individual learning plans.</a:t>
            </a:r>
            <a:endParaRPr dirty="0"/>
          </a:p>
        </p:txBody>
      </p:sp>
      <p:sp>
        <p:nvSpPr>
          <p:cNvPr id="349" name="Who should I contact if I am worried my child has a Special Educational Need?…"/>
          <p:cNvSpPr/>
          <p:nvPr/>
        </p:nvSpPr>
        <p:spPr>
          <a:xfrm>
            <a:off x="47412" y="3658552"/>
            <a:ext cx="4878496" cy="1270001"/>
          </a:xfrm>
          <a:prstGeom prst="rect">
            <a:avLst/>
          </a:prstGeom>
          <a:solidFill>
            <a:srgbClr val="FDF7BA"/>
          </a:solidFill>
          <a:ln w="12700">
            <a:solidFill>
              <a:schemeClr val="accent1"/>
            </a:solidFill>
            <a:miter/>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pPr>
              <a:defRPr sz="1400" b="1"/>
            </a:pPr>
            <a:r>
              <a:rPr dirty="0"/>
              <a:t>Who should I contact if I am worried my child has a Special Educational Need?</a:t>
            </a:r>
          </a:p>
          <a:p>
            <a:pPr>
              <a:defRPr sz="1300" i="1"/>
            </a:pPr>
            <a:r>
              <a:rPr dirty="0"/>
              <a:t>First, would be the </a:t>
            </a:r>
            <a:r>
              <a:rPr lang="en-GB" dirty="0"/>
              <a:t>class teacher</a:t>
            </a:r>
            <a:r>
              <a:rPr dirty="0"/>
              <a:t>, who can </a:t>
            </a:r>
            <a:r>
              <a:rPr lang="en-GB" dirty="0"/>
              <a:t>let you know </a:t>
            </a:r>
            <a:r>
              <a:rPr dirty="0"/>
              <a:t>if </a:t>
            </a:r>
            <a:r>
              <a:rPr lang="en-GB" dirty="0"/>
              <a:t>there </a:t>
            </a:r>
            <a:r>
              <a:rPr dirty="0"/>
              <a:t>are already provisions in </a:t>
            </a:r>
            <a:r>
              <a:rPr lang="en-GB" dirty="0"/>
              <a:t>place within </a:t>
            </a:r>
            <a:r>
              <a:rPr dirty="0"/>
              <a:t>school. They will then talk to the SEN</a:t>
            </a:r>
            <a:r>
              <a:rPr lang="en-GB" dirty="0"/>
              <a:t>D</a:t>
            </a:r>
            <a:r>
              <a:rPr dirty="0"/>
              <a:t>Co and feedback to you.</a:t>
            </a:r>
          </a:p>
        </p:txBody>
      </p:sp>
      <p:sp>
        <p:nvSpPr>
          <p:cNvPr id="350" name="Will my child have a 1:1 Teaching Assistant (TA)?…"/>
          <p:cNvSpPr/>
          <p:nvPr/>
        </p:nvSpPr>
        <p:spPr>
          <a:xfrm>
            <a:off x="4980092" y="3023551"/>
            <a:ext cx="4878496" cy="1270001"/>
          </a:xfrm>
          <a:prstGeom prst="rect">
            <a:avLst/>
          </a:prstGeom>
          <a:solidFill>
            <a:srgbClr val="FDF7BA"/>
          </a:solidFill>
          <a:ln w="12700">
            <a:solidFill>
              <a:schemeClr val="accent1"/>
            </a:solidFill>
            <a:miter/>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pPr>
              <a:defRPr sz="1400" b="1"/>
            </a:pPr>
            <a:r>
              <a:rPr dirty="0"/>
              <a:t>Will my child have a 1:1 Teaching Assistant (TA)?</a:t>
            </a:r>
          </a:p>
          <a:p>
            <a:pPr>
              <a:defRPr sz="1300" i="1"/>
            </a:pPr>
            <a:r>
              <a:rPr dirty="0"/>
              <a:t>We are unable to provide 1:1 TAs to all </a:t>
            </a:r>
            <a:r>
              <a:rPr lang="en-GB" dirty="0"/>
              <a:t>children</a:t>
            </a:r>
            <a:r>
              <a:rPr dirty="0"/>
              <a:t> with SEN or an EHCP.</a:t>
            </a:r>
          </a:p>
        </p:txBody>
      </p:sp>
      <p:sp>
        <p:nvSpPr>
          <p:cNvPr id="351" name="How will teaching be adapted to support my child?…"/>
          <p:cNvSpPr/>
          <p:nvPr/>
        </p:nvSpPr>
        <p:spPr>
          <a:xfrm>
            <a:off x="47412" y="4974271"/>
            <a:ext cx="4878496" cy="1270001"/>
          </a:xfrm>
          <a:prstGeom prst="rect">
            <a:avLst/>
          </a:prstGeom>
          <a:solidFill>
            <a:srgbClr val="FDF7BA"/>
          </a:solidFill>
          <a:ln w="12700">
            <a:solidFill>
              <a:schemeClr val="accent1"/>
            </a:solidFill>
            <a:miter/>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pPr>
              <a:defRPr sz="1400" b="1"/>
            </a:pPr>
            <a:r>
              <a:rPr dirty="0"/>
              <a:t>How will teaching be adapted to support my child?</a:t>
            </a:r>
          </a:p>
          <a:p>
            <a:pPr>
              <a:defRPr sz="1300" i="1"/>
            </a:pPr>
            <a:r>
              <a:rPr dirty="0"/>
              <a:t>We pride ourselves on getting to know your child and know what strategies will help them feel safe in school and learn. This means that we create learning plans from scratch to meet the individual needs of your child. </a:t>
            </a:r>
          </a:p>
        </p:txBody>
      </p:sp>
      <p:sp>
        <p:nvSpPr>
          <p:cNvPr id="352" name="If you have any questions that we have not answered, please email Mr Watts(SENCo) on senco@tenburyhigh.co.uk"/>
          <p:cNvSpPr/>
          <p:nvPr/>
        </p:nvSpPr>
        <p:spPr>
          <a:xfrm>
            <a:off x="4980092" y="4620723"/>
            <a:ext cx="4878496" cy="1270001"/>
          </a:xfrm>
          <a:prstGeom prst="rect">
            <a:avLst/>
          </a:prstGeom>
          <a:solidFill>
            <a:srgbClr val="FDF7BA"/>
          </a:solidFill>
          <a:ln w="12700">
            <a:solidFill>
              <a:schemeClr val="accent1"/>
            </a:solidFill>
            <a:miter/>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pPr>
              <a:defRPr sz="1400"/>
            </a:pPr>
            <a:r>
              <a:rPr dirty="0"/>
              <a:t>If you have any questions that we have not answered, please email </a:t>
            </a:r>
            <a:r>
              <a:rPr lang="en-GB" dirty="0"/>
              <a:t>Miss Dart</a:t>
            </a:r>
            <a:r>
              <a:rPr dirty="0"/>
              <a:t>(SENCo) on </a:t>
            </a:r>
            <a:r>
              <a:rPr lang="en-GB" u="sng" dirty="0">
                <a:solidFill>
                  <a:srgbClr val="0563C1"/>
                </a:solidFill>
                <a:uFill>
                  <a:solidFill>
                    <a:srgbClr val="0563C1"/>
                  </a:solidFill>
                </a:uFill>
              </a:rPr>
              <a:t>jdart@dmatschools.org.uk</a:t>
            </a:r>
            <a:endParaRPr dirty="0"/>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Title 1"/>
          <p:cNvSpPr txBox="1">
            <a:spLocks noGrp="1"/>
          </p:cNvSpPr>
          <p:nvPr>
            <p:ph type="title"/>
          </p:nvPr>
        </p:nvSpPr>
        <p:spPr>
          <a:xfrm>
            <a:off x="45775" y="39372"/>
            <a:ext cx="9224965" cy="685800"/>
          </a:xfrm>
          <a:prstGeom prst="rect">
            <a:avLst/>
          </a:prstGeom>
        </p:spPr>
        <p:txBody>
          <a:bodyPr>
            <a:noAutofit/>
          </a:bodyPr>
          <a:lstStyle/>
          <a:p>
            <a:r>
              <a:rPr lang="en-GB" sz="2400" b="1" dirty="0"/>
              <a:t>Communication Interaction Resource Base (CAIRB)</a:t>
            </a:r>
            <a:endParaRPr sz="2400" b="1" dirty="0"/>
          </a:p>
        </p:txBody>
      </p:sp>
      <p:sp>
        <p:nvSpPr>
          <p:cNvPr id="336" name="Right Arrow 6">
            <a:hlinkClick r:id="rId2" action="ppaction://hlinksldjump"/>
          </p:cNvPr>
          <p:cNvSpPr/>
          <p:nvPr/>
        </p:nvSpPr>
        <p:spPr>
          <a:xfrm rot="10800000">
            <a:off x="45775" y="6345063"/>
            <a:ext cx="474133" cy="483393"/>
          </a:xfrm>
          <a:prstGeom prst="rightArrow">
            <a:avLst>
              <a:gd name="adj1" fmla="val 50000"/>
              <a:gd name="adj2" fmla="val 64286"/>
            </a:avLst>
          </a:prstGeom>
          <a:solidFill>
            <a:srgbClr val="8FAADD"/>
          </a:solidFill>
          <a:ln w="12700">
            <a:solidFill>
              <a:srgbClr val="8FAADD"/>
            </a:solidFill>
            <a:miter/>
          </a:ln>
        </p:spPr>
        <p:txBody>
          <a:bodyPr lIns="45719" rIns="45719" anchor="ctr"/>
          <a:lstStyle/>
          <a:p>
            <a:pPr algn="ctr">
              <a:defRPr>
                <a:solidFill>
                  <a:srgbClr val="FFFFFF"/>
                </a:solidFill>
              </a:defRPr>
            </a:pPr>
            <a:endParaRPr/>
          </a:p>
        </p:txBody>
      </p:sp>
      <p:sp>
        <p:nvSpPr>
          <p:cNvPr id="3" name="Text Placeholder 2">
            <a:extLst>
              <a:ext uri="{FF2B5EF4-FFF2-40B4-BE49-F238E27FC236}">
                <a16:creationId xmlns:a16="http://schemas.microsoft.com/office/drawing/2014/main" id="{DEDCB5AD-C07D-D438-811F-B40CF80FB526}"/>
              </a:ext>
            </a:extLst>
          </p:cNvPr>
          <p:cNvSpPr>
            <a:spLocks noGrp="1"/>
          </p:cNvSpPr>
          <p:nvPr>
            <p:ph type="body" idx="1"/>
          </p:nvPr>
        </p:nvSpPr>
        <p:spPr>
          <a:xfrm>
            <a:off x="178341" y="747450"/>
            <a:ext cx="9681884" cy="5839309"/>
          </a:xfrm>
        </p:spPr>
        <p:txBody>
          <a:bodyPr>
            <a:normAutofit/>
          </a:bodyPr>
          <a:lstStyle/>
          <a:p>
            <a:pPr marL="0" indent="0">
              <a:buNone/>
            </a:pPr>
            <a:r>
              <a:rPr lang="en-GB" sz="1600" dirty="0">
                <a:latin typeface="Calibri" panose="020F0502020204030204" pitchFamily="34" charset="0"/>
                <a:ea typeface="Calibri" panose="020F0502020204030204" pitchFamily="34" charset="0"/>
                <a:cs typeface="Calibri" panose="020F0502020204030204" pitchFamily="34" charset="0"/>
              </a:rPr>
              <a:t>Okehampton Primary School has a </a:t>
            </a:r>
            <a:r>
              <a:rPr lang="en-GB" sz="1600" b="1" dirty="0">
                <a:latin typeface="Calibri" panose="020F0502020204030204" pitchFamily="34" charset="0"/>
                <a:ea typeface="Calibri" panose="020F0502020204030204" pitchFamily="34" charset="0"/>
                <a:cs typeface="Calibri" panose="020F0502020204030204" pitchFamily="34" charset="0"/>
              </a:rPr>
              <a:t>CAIRB</a:t>
            </a:r>
            <a:r>
              <a:rPr lang="en-GB" sz="1600" dirty="0">
                <a:latin typeface="Calibri" panose="020F0502020204030204" pitchFamily="34" charset="0"/>
                <a:ea typeface="Calibri" panose="020F0502020204030204" pitchFamily="34" charset="0"/>
                <a:cs typeface="Calibri" panose="020F0502020204030204" pitchFamily="34" charset="0"/>
              </a:rPr>
              <a:t> on site to support the needs of learners with an Education, Health and Care Plan for Communication and Interaction needs.  </a:t>
            </a:r>
          </a:p>
          <a:p>
            <a:pPr marL="0" indent="0">
              <a:buNone/>
            </a:pPr>
            <a:r>
              <a:rPr lang="en-GB" sz="1600" dirty="0">
                <a:latin typeface="Calibri" panose="020F0502020204030204" pitchFamily="34" charset="0"/>
                <a:ea typeface="Calibri" panose="020F0502020204030204" pitchFamily="34" charset="0"/>
                <a:cs typeface="Calibri" panose="020F0502020204030204" pitchFamily="34" charset="0"/>
              </a:rPr>
              <a:t>The CAIRB is a support to mainstream education and does not provide a special school experience.  </a:t>
            </a:r>
          </a:p>
          <a:p>
            <a:pPr marL="0" indent="0">
              <a:buNone/>
            </a:pPr>
            <a:r>
              <a:rPr lang="en-GB" sz="1600" dirty="0">
                <a:latin typeface="Calibri" panose="020F0502020204030204" pitchFamily="34" charset="0"/>
                <a:ea typeface="Calibri" panose="020F0502020204030204" pitchFamily="34" charset="0"/>
                <a:cs typeface="Calibri" panose="020F0502020204030204" pitchFamily="34" charset="0"/>
              </a:rPr>
              <a:t>Admission to the CAIRB is made via Devon County Councils 0-25 Team.  Only pupils with an EHCP will be considered for one of the eight places available.  </a:t>
            </a:r>
          </a:p>
          <a:p>
            <a:pPr marL="0" indent="0">
              <a:buNone/>
            </a:pPr>
            <a:r>
              <a:rPr lang="en-GB" sz="1600" dirty="0">
                <a:latin typeface="Calibri" panose="020F0502020204030204" pitchFamily="34" charset="0"/>
                <a:ea typeface="Calibri" panose="020F0502020204030204" pitchFamily="34" charset="0"/>
                <a:cs typeface="Calibri" panose="020F0502020204030204" pitchFamily="34" charset="0"/>
              </a:rPr>
              <a:t>A full-time place at The CAIRB will provide:</a:t>
            </a:r>
          </a:p>
          <a:p>
            <a:pPr marL="0" indent="0">
              <a:buNone/>
            </a:pPr>
            <a:r>
              <a:rPr lang="en-GB" sz="1600" dirty="0">
                <a:latin typeface="Calibri" panose="020F0502020204030204" pitchFamily="34" charset="0"/>
                <a:ea typeface="Calibri" panose="020F0502020204030204" pitchFamily="34" charset="0"/>
                <a:cs typeface="Calibri" panose="020F0502020204030204" pitchFamily="34" charset="0"/>
              </a:rPr>
              <a:t>An educational experience in line with that of other primary aged children. </a:t>
            </a:r>
          </a:p>
          <a:p>
            <a:pPr marL="0" indent="0">
              <a:buNone/>
            </a:pPr>
            <a:r>
              <a:rPr lang="en-GB" sz="1600" dirty="0">
                <a:latin typeface="Calibri" panose="020F0502020204030204" pitchFamily="34" charset="0"/>
                <a:ea typeface="Calibri" panose="020F0502020204030204" pitchFamily="34" charset="0"/>
                <a:cs typeface="Calibri" panose="020F0502020204030204" pitchFamily="34" charset="0"/>
              </a:rPr>
              <a:t>A school day in line with that of other primary age children providing a range of social, academic and personal development opportunities to stretch, challenge and engage students with a range of educational needs. </a:t>
            </a:r>
          </a:p>
          <a:p>
            <a:pPr marL="0" indent="0">
              <a:buNone/>
            </a:pPr>
            <a:r>
              <a:rPr lang="en-GB" sz="1600" dirty="0">
                <a:latin typeface="Calibri" panose="020F0502020204030204" pitchFamily="34" charset="0"/>
                <a:ea typeface="Calibri" panose="020F0502020204030204" pitchFamily="34" charset="0"/>
                <a:cs typeface="Calibri" panose="020F0502020204030204" pitchFamily="34" charset="0"/>
              </a:rPr>
              <a:t>Children are taught in primary age classes with approximately 30 children in the class.  We aspire for this to be 75% of the child’s time in school.   </a:t>
            </a:r>
          </a:p>
          <a:p>
            <a:pPr marL="0" indent="0">
              <a:buNone/>
            </a:pPr>
            <a:r>
              <a:rPr lang="en-GB" sz="1600" dirty="0">
                <a:latin typeface="Calibri" panose="020F0502020204030204" pitchFamily="34" charset="0"/>
                <a:ea typeface="Calibri" panose="020F0502020204030204" pitchFamily="34" charset="0"/>
                <a:cs typeface="Calibri" panose="020F0502020204030204" pitchFamily="34" charset="0"/>
              </a:rPr>
              <a:t>The timetable is built to enable access to sensory breaks, withdrawal space and adult support outside of the classroom as required in the CAIRB base room. </a:t>
            </a:r>
          </a:p>
          <a:p>
            <a:pPr marL="0" indent="0">
              <a:buNone/>
            </a:pPr>
            <a:r>
              <a:rPr lang="en-GB" sz="1600" dirty="0">
                <a:latin typeface="Calibri" panose="020F0502020204030204" pitchFamily="34" charset="0"/>
                <a:ea typeface="Calibri" panose="020F0502020204030204" pitchFamily="34" charset="0"/>
                <a:cs typeface="Calibri" panose="020F0502020204030204" pitchFamily="34" charset="0"/>
              </a:rPr>
              <a:t>High expectations regarding learning and social behaviours with a focus on developing skills and strategies to thrive independently in a real-world setting.  In line with the SEN strategy document, your child will be expected to maintain learning independent of adults for some of the day.  </a:t>
            </a:r>
          </a:p>
          <a:p>
            <a:pPr marL="0" indent="0">
              <a:buNone/>
            </a:pPr>
            <a:r>
              <a:rPr lang="en-GB" sz="1600" b="1" dirty="0">
                <a:latin typeface="Calibri" panose="020F0502020204030204" pitchFamily="34" charset="0"/>
                <a:ea typeface="Calibri" panose="020F0502020204030204" pitchFamily="34" charset="0"/>
                <a:cs typeface="Calibri" panose="020F0502020204030204" pitchFamily="34" charset="0"/>
              </a:rPr>
              <a:t>We do not provide 1:1 adult supervision. </a:t>
            </a:r>
          </a:p>
          <a:p>
            <a:pPr marL="0" indent="0">
              <a:buNone/>
            </a:pPr>
            <a:r>
              <a:rPr lang="en-GB" sz="1600" dirty="0">
                <a:latin typeface="Calibri" panose="020F0502020204030204" pitchFamily="34" charset="0"/>
                <a:ea typeface="Calibri" panose="020F0502020204030204" pitchFamily="34" charset="0"/>
                <a:cs typeface="Calibri" panose="020F0502020204030204" pitchFamily="34" charset="0"/>
              </a:rPr>
              <a:t>Social language and interaction strategies in the context of a cohort of primary age children with social communication needs linked to ASC.</a:t>
            </a:r>
          </a:p>
          <a:p>
            <a:pPr marL="0" indent="0">
              <a:buNone/>
            </a:pPr>
            <a:endParaRPr lang="en-GB" sz="1400" dirty="0"/>
          </a:p>
        </p:txBody>
      </p:sp>
    </p:spTree>
    <p:extLst>
      <p:ext uri="{BB962C8B-B14F-4D97-AF65-F5344CB8AC3E}">
        <p14:creationId xmlns:p14="http://schemas.microsoft.com/office/powerpoint/2010/main" val="583055764"/>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3F742E5-82B2-FBDF-502C-89EF40DA25DE}"/>
              </a:ext>
            </a:extLst>
          </p:cNvPr>
          <p:cNvSpPr>
            <a:spLocks noGrp="1"/>
          </p:cNvSpPr>
          <p:nvPr>
            <p:ph type="sldNum" sz="quarter" idx="2"/>
          </p:nvPr>
        </p:nvSpPr>
        <p:spPr/>
        <p:txBody>
          <a:bodyPr/>
          <a:lstStyle/>
          <a:p>
            <a:fld id="{86CB4B4D-7CA3-9044-876B-883B54F8677D}" type="slidenum">
              <a:rPr lang="en-GB" smtClean="0"/>
              <a:t>21</a:t>
            </a:fld>
            <a:endParaRPr lang="en-GB"/>
          </a:p>
        </p:txBody>
      </p:sp>
      <p:sp>
        <p:nvSpPr>
          <p:cNvPr id="8" name="TextBox 7">
            <a:extLst>
              <a:ext uri="{FF2B5EF4-FFF2-40B4-BE49-F238E27FC236}">
                <a16:creationId xmlns:a16="http://schemas.microsoft.com/office/drawing/2014/main" id="{72EA1306-6BB3-2AB1-1CF9-D440E6AC2D59}"/>
              </a:ext>
            </a:extLst>
          </p:cNvPr>
          <p:cNvSpPr txBox="1"/>
          <p:nvPr/>
        </p:nvSpPr>
        <p:spPr>
          <a:xfrm>
            <a:off x="29633" y="75605"/>
            <a:ext cx="9846733" cy="6740307"/>
          </a:xfrm>
          <a:prstGeom prst="rect">
            <a:avLst/>
          </a:prstGeom>
          <a:noFill/>
        </p:spPr>
        <p:txBody>
          <a:bodyPr wrap="square">
            <a:spAutoFit/>
          </a:bodyPr>
          <a:lstStyle/>
          <a:p>
            <a:r>
              <a:rPr lang="en-GB" dirty="0"/>
              <a:t>A regular and consistent input focused on wellbeing, physical and mental health, relationships, safety and citizenship is threaded throughout every curriculum area. </a:t>
            </a:r>
          </a:p>
          <a:p>
            <a:endParaRPr lang="en-GB" dirty="0"/>
          </a:p>
          <a:p>
            <a:r>
              <a:rPr lang="en-GB" dirty="0"/>
              <a:t>Targeted provision to support students throughout their time at Okehampton Primary School  </a:t>
            </a:r>
          </a:p>
          <a:p>
            <a:r>
              <a:rPr lang="en-GB" dirty="0"/>
              <a:t>A broad and balanced curriculum that follows the national curriculum  </a:t>
            </a:r>
          </a:p>
          <a:p>
            <a:endParaRPr lang="en-GB" dirty="0"/>
          </a:p>
          <a:p>
            <a:r>
              <a:rPr lang="en-GB" dirty="0"/>
              <a:t>A blended academic and therapeutic curriculum personalised to the needs of each student to include expert input from Occupational Health, Speech and Language Therapists; Educational Psychologists and Communication &amp; Interaction Specialists. </a:t>
            </a:r>
          </a:p>
          <a:p>
            <a:endParaRPr lang="en-GB" dirty="0"/>
          </a:p>
          <a:p>
            <a:r>
              <a:rPr lang="en-GB" dirty="0"/>
              <a:t>Therapeutic specialist environment and learning resources with all staff trained in de-escalation and specialist support strategies for students with additional needs related to an ASC diagnosis.</a:t>
            </a:r>
          </a:p>
          <a:p>
            <a:endParaRPr lang="en-GB" dirty="0"/>
          </a:p>
          <a:p>
            <a:r>
              <a:rPr lang="en-GB" dirty="0"/>
              <a:t>We make all possible adjustments to our physical environment and learning resources to meet the needs of students within the framework of the national curriculum.</a:t>
            </a:r>
          </a:p>
          <a:p>
            <a:endParaRPr lang="en-GB" dirty="0"/>
          </a:p>
          <a:p>
            <a:r>
              <a:rPr lang="en-GB" dirty="0"/>
              <a:t>We continually assess our children’s progress in school.  A place in the CAIRB is dependent on the individual child’s ability to thrive in the setting while they mature and develop.  </a:t>
            </a:r>
          </a:p>
          <a:p>
            <a:endParaRPr lang="en-GB" dirty="0"/>
          </a:p>
          <a:p>
            <a:r>
              <a:rPr lang="en-GB" dirty="0"/>
              <a:t>The CAIRB will provide assessment processes that will further identify need linked to provision through open and frank conversations about your child’s needs and development.  If your child is unable to thrive in this setting, our job is to enable them to move into a more suitable setting smoothly. </a:t>
            </a:r>
          </a:p>
          <a:p>
            <a:endParaRPr lang="en-GB" dirty="0"/>
          </a:p>
          <a:p>
            <a:r>
              <a:rPr lang="en-GB" dirty="0"/>
              <a:t>•	If eligible for school transport, this will be provided by Devon County Council.</a:t>
            </a:r>
          </a:p>
        </p:txBody>
      </p:sp>
    </p:spTree>
    <p:extLst>
      <p:ext uri="{BB962C8B-B14F-4D97-AF65-F5344CB8AC3E}">
        <p14:creationId xmlns:p14="http://schemas.microsoft.com/office/powerpoint/2010/main" val="1941214955"/>
      </p:ext>
    </p:extLst>
  </p:cSld>
  <p:clrMapOvr>
    <a:masterClrMapping/>
  </p:clrMapOvr>
  <p:transition spd="med"/>
</p:sld>
</file>

<file path=ppt/theme/theme1.xml><?xml version="1.0" encoding="utf-8"?>
<a:theme xmlns:a="http://schemas.openxmlformats.org/drawingml/2006/main" name="1_Office Theme">
  <a:themeElements>
    <a:clrScheme name="DMAT colours">
      <a:dk1>
        <a:srgbClr val="172038"/>
      </a:dk1>
      <a:lt1>
        <a:srgbClr val="FFFFFF"/>
      </a:lt1>
      <a:dk2>
        <a:srgbClr val="172038"/>
      </a:dk2>
      <a:lt2>
        <a:srgbClr val="E7E6E6"/>
      </a:lt2>
      <a:accent1>
        <a:srgbClr val="154997"/>
      </a:accent1>
      <a:accent2>
        <a:srgbClr val="E0241E"/>
      </a:accent2>
      <a:accent3>
        <a:srgbClr val="1E8691"/>
      </a:accent3>
      <a:accent4>
        <a:srgbClr val="ECAF00"/>
      </a:accent4>
      <a:accent5>
        <a:srgbClr val="8BB9D1"/>
      </a:accent5>
      <a:accent6>
        <a:srgbClr val="532880"/>
      </a:accent6>
      <a:hlink>
        <a:srgbClr val="1D70B8"/>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F727F777-93FF-5F41-BBDE-918C74ECE521}" vid="{CA0375C7-C5BE-FC46-A498-A2CCD1D1FA19}"/>
    </a:ext>
  </a:ext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Metadata/LabelInfo.xml><?xml version="1.0" encoding="utf-8"?>
<clbl:labelList xmlns:clbl="http://schemas.microsoft.com/office/2020/mipLabelMetadata">
  <clbl:label id="{3b076d90-78b2-4abd-9e05-c20f26289c46}" enabled="0" method="" siteId="{3b076d90-78b2-4abd-9e05-c20f26289c46}" removed="1"/>
</clbl:labelList>
</file>

<file path=docProps/app.xml><?xml version="1.0" encoding="utf-8"?>
<Properties xmlns="http://schemas.openxmlformats.org/officeDocument/2006/extended-properties" xmlns:vt="http://schemas.openxmlformats.org/officeDocument/2006/docPropsVTypes">
  <Template/>
  <TotalTime>379</TotalTime>
  <Words>3273</Words>
  <Application>Microsoft Office PowerPoint</Application>
  <PresentationFormat>A4 Paper (210x297 mm)</PresentationFormat>
  <Paragraphs>293</Paragraphs>
  <Slides>21</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Avenir Next LT Pro</vt:lpstr>
      <vt:lpstr>BROWN-LIGHT</vt:lpstr>
      <vt:lpstr>Calibri</vt:lpstr>
      <vt:lpstr>Century Gothic</vt:lpstr>
      <vt:lpstr>Helvetica</vt:lpstr>
      <vt:lpstr>1_Office Theme</vt:lpstr>
      <vt:lpstr>SEND Information Report 2026-2027</vt:lpstr>
      <vt:lpstr>Contents</vt:lpstr>
      <vt:lpstr>Key Contacts </vt:lpstr>
      <vt:lpstr>PowerPoint Presentation</vt:lpstr>
      <vt:lpstr>PowerPoint Presentation</vt:lpstr>
      <vt:lpstr>PowerPoint Presentation</vt:lpstr>
      <vt:lpstr>Working together to identify Special Educational Needs</vt:lpstr>
      <vt:lpstr>How we involve parents/carers.</vt:lpstr>
      <vt:lpstr>How we involve pupils with SEN in their education</vt:lpstr>
      <vt:lpstr>Supporting transitions - Starting in Year 7</vt:lpstr>
      <vt:lpstr>Supporting transitions mid-year     </vt:lpstr>
      <vt:lpstr>Examples of how we make every lesson count for all learners</vt:lpstr>
      <vt:lpstr>What training have our staff had in order to support pupils with SEN?</vt:lpstr>
      <vt:lpstr>How we encourage pupils with SEN to complete extra-curricular activities </vt:lpstr>
      <vt:lpstr>Supporting Wellbeing</vt:lpstr>
      <vt:lpstr>Supporting pupils with SEN who are a Looked After Child (LAC)</vt:lpstr>
      <vt:lpstr>What to do if you have a complaint</vt:lpstr>
      <vt:lpstr>Devon’s local offer</vt:lpstr>
      <vt:lpstr>Frequently Asked Questions</vt:lpstr>
      <vt:lpstr>Communication Interaction Resource Base (CAIRB)</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Jacqui Dart</cp:lastModifiedBy>
  <cp:revision>1</cp:revision>
  <dcterms:modified xsi:type="dcterms:W3CDTF">2026-09-18T14:16:15Z</dcterms:modified>
</cp:coreProperties>
</file>